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tags/tag1.xml" ContentType="application/vnd.openxmlformats-officedocument.presentationml.tags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tags/tag2.xml" ContentType="application/vnd.openxmlformats-officedocument.presentationml.tags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4"/>
  </p:notesMasterIdLst>
  <p:handoutMasterIdLst>
    <p:handoutMasterId r:id="rId15"/>
  </p:handoutMasterIdLst>
  <p:sldIdLst>
    <p:sldId id="265" r:id="rId2"/>
    <p:sldId id="266" r:id="rId3"/>
    <p:sldId id="267" r:id="rId4"/>
    <p:sldId id="269" r:id="rId5"/>
    <p:sldId id="270" r:id="rId6"/>
    <p:sldId id="271" r:id="rId7"/>
    <p:sldId id="356" r:id="rId8"/>
    <p:sldId id="272" r:id="rId9"/>
    <p:sldId id="357" r:id="rId10"/>
    <p:sldId id="273" r:id="rId11"/>
    <p:sldId id="274" r:id="rId12"/>
    <p:sldId id="348" r:id="rId13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9892" autoAdjust="0"/>
    <p:restoredTop sz="94683" autoAdjust="0"/>
  </p:normalViewPr>
  <p:slideViewPr>
    <p:cSldViewPr>
      <p:cViewPr varScale="1">
        <p:scale>
          <a:sx n="75" d="100"/>
          <a:sy n="75" d="100"/>
        </p:scale>
        <p:origin x="3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3129FAD-A72B-4441-B6EF-FF8B56BFF17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689">
    <iact:property name="dataType"/>
    <iact:actionData xml:id="d0">
      <inkml:trace xmlns:inkml="http://www.w3.org/2003/InkML" xml:id="stk0" contextRef="#ctx0" brushRef="#br0">4764 6512 0,'0'0'6,"0"0"3,0 0 1,0 0 0,79 17-2,-9-13 1,21-8 0,17-4 1,-13-1-1,-12 1 2,-13 0-2,0 8 0,13 0 0,29 4 0,16 4 0,4 0 0,-24 1 1,-13-1-1,0 4 1,13 1-1,12-5 0,4 0 0,-4-4 1,-12 1-1,16-1 0,4-4 0,17 0 1,0-4 0,4-5-1,8-3 0,8 0 0,1-9 1,-1 0-1,1-4 0,3-4 1,5 0-1,21-4 0,11-4 0,5 4 1,5 0-1,7-5 2,-12 9-1,17 0 3,36-4 2</inkml:trace>
    </iact:actionData>
  </iact:action>
  <iact:action type="add" startTime="53818">
    <iact:property name="dataType"/>
    <iact:actionData xml:id="d1">
      <inkml:trace xmlns:inkml="http://www.w3.org/2003/InkML" xml:id="stk1" contextRef="#ctx0" brushRef="#br0">6370 8135 0,'0'0'3,"0"0"1,0 0 2,0 0 4,0 0 0,66-4-2,-21 0 1,13-4 0,4-1 1,0-3-1,0-5 1,-12 1-1,4 3 1,4 1-1,8 0 0,21 3 0,4 1 0,8-4 1,-4-1 0,-12 5-1,-13 0 0,-3-1 1,-5 5-2,0 0 2,8 0-1,13 4 1,8-4-1,0 0 0,-4 0 0,-13-1 1,-4 5-1,-3 0 1,7 5-1,5-1 0,8 0 0,0 0 0,4 0 1,-17-4-1,1 0 1,-1 4-1,9 4 0,16 5 0,13 3 1,12 1-1,-4-5 0</inkml:trace>
    </iact:actionData>
  </iact:action>
  <iact:action type="add" startTime="55936">
    <iact:property name="dataType"/>
    <iact:actionData xml:id="d2">
      <inkml:trace xmlns:inkml="http://www.w3.org/2003/InkML" xml:id="stk2" contextRef="#ctx0" brushRef="#br0">12952 786 0,'0'0'7,"0"0"3,0 0-1,0 0 0,0 0 0,-66 17 0,0 16 1,-25 8-1,-9 1 0,13-9 2,17-8-1,16 8-3,9 0 3,8 17-1,12 16 0,21 17 0,20 16 1,30 17-1,24 16 0,17-7 0,16 7 1,17 9 0,4-17-1,9 0 0,-13-16 0,-29-17 1,-25-16-1,-20-17 0,-26-9 0,-24-7 1,-58 40-1,-161 84 0,-232 91 0</inkml:trace>
    </iact:actionData>
  </iact:action>
  <iact:action type="add" startTime="62399">
    <iact:property name="dataType"/>
    <iact:actionData xml:id="d3">
      <inkml:trace xmlns:inkml="http://www.w3.org/2003/InkML" xml:id="stk3" contextRef="#ctx0" brushRef="#br0">11661 3378 0,'0'0'3,"0"0"2,0 0 3,0 0-1,0 0 1,0 0 2,46 0-1,-21 0 1,-1 0-1,5 8 0,4-8 1,5 9-1,11-1 0,13-8 0,21 0 1,16 0 0,9 0-1,-9 8 0,-12 0 0,-8 1 1,4-1-1,-13-8 0,0 0 1,1 0-1,-1 0 1,-4-8-2,-4 8 2,-4 0-1,0 8 0,4 0 1,-4 1-1,0-1 0,0 0 1,0-8-1,4 0 0,4 0 1,0-8-1,5 0 0,-14 8 0,-7-9 1,-9 9-1,-7 0 0,-5 0 1,-9 0-1,-3 0 0,-1 0 1,-3 0-2,-1 0 2,1 0 0,-5 0-2,0 0 2,0 0-1,-3 0 0,-1 0 1,0-8 0,0 8-1,0-8 1,-4 8-1,0-9 0,0 9 3,0 0-2,0 0-4,0 0 6,-79-49-4,22 32 1,-14 9 0,-12-9 0,5 9 5,-5-8-3,-12 7-7,-9 1 7,-11 8 4,-5 0-13,12 0 8,21-8 3,13-1-9,8 1 5,-1 8 4,-7-8-1,-13 0-9,-8 8 7,-4-9 3,-1 9-1,17-8-9,9 8 7,16 0 3,0 0-2,9 0-7,3 0 5,5 0 4,8 0 1,4 0-12</inkml:trace>
    </iact:actionData>
  </iact:action>
  <iact:action type="add" startTime="80746">
    <iact:property name="dataType"/>
    <iact:actionData xml:id="d4">
      <inkml:trace xmlns:inkml="http://www.w3.org/2003/InkML" xml:id="stk4" contextRef="#ctx0" brushRef="#br0">14032 2103 0,'0'0'2,"0"0"0,0 0 7,0 0 0,0 0 0,0 0 2,0 0-3,0 0 1,0 0 1,0 0-1,41 0 1,-12 0-1,21 0 0,24-8 0,26-9 0,3 9 1,-4-1 0,-28 18-1,-1-1 0,0-8 1,1 8-2,7-8 2,26-8-1,12 0 1</inkml:trace>
    </iact:actionData>
  </iact:action>
  <iact:action type="add" startTime="81105">
    <iact:property name="dataType"/>
    <iact:actionData xml:id="d5">
      <inkml:trace xmlns:inkml="http://www.w3.org/2003/InkML" xml:id="stk5" contextRef="#ctx0" brushRef="#br0">13970 2716 0,'0'0'7,"0"0"2,0 0 2,0 0-2,0 0-1,66 8 2,21-8-1,45-8 0,21-1 1,-12 1 0,-21 8-2,-16-17 1,-5 1 0,-4-1 1,-8-7-1</inkml:trace>
    </iact:actionData>
  </iact:action>
  <iact:action type="add" startTime="81403">
    <iact:property name="dataType"/>
    <iact:actionData xml:id="d6">
      <inkml:trace xmlns:inkml="http://www.w3.org/2003/InkML" xml:id="stk6" contextRef="#ctx0" brushRef="#br0">14967 1714 0,'0'0'7,"0"0"2,0 0 1,0 0-1,0 0 1,0 0-2,0 0 1,62 24 0,-21-7 1,13 0-1,-4-1 0,8 17 0,0 17 2,-5 25-3,-7 7 2,-13 18-1,-12-1 0,-13-8 1,-12 0-1,-17 9 0,-33 24 1,-28 0-1,-13-16 0,8-26 0,20-24 0</inkml:trace>
    </iact:actionData>
  </iact:action>
  <iact:action type="add" startTime="82338">
    <iact:property name="dataType"/>
    <iact:actionData xml:id="d7">
      <inkml:trace xmlns:inkml="http://www.w3.org/2003/InkML" xml:id="stk7" contextRef="#ctx0" brushRef="#br0">13982 2500 0,'0'0'7,"0"0"4,0 0-3,0 0 1,0 0 0,0 0 2,0 0-3,0 0 1,42-33 0,28 8 2,29 1-3,21-10 1,13-7 2,-13 8-3,-9 16 1,1 1 1,4-1-1,-4 9 0,-17-9 1,-25 9-1,-24 8 0,-13-8 2,-13 8-3,-7 0 1,-5 0 0,-8 0 1,0 0 0,0 0-2,-165 58 2,28-25-1,-8-8 0,-4 0 0,17-9 1,33 1-1,24-9 1,21-8-2,13 8 3,8-8-3,8 0 1,4 0 1,9 0-1,0 0 1,7 0-1,1 0 0,4 0 1,9 0-1,20 0 0,37 0 1,45-8-1,43 0 0,15-1 0,-8 1 1,-7 0-1,-26 0 0,-41-1 1,-29 1-1,-21 0 0,-12 8 0,-9 0 0,-7 0 1,-9 0-1,0 0 0,-120 41 1,-63-8 0,-52 0-1,7-8 0,34-8 1,53-9 0,42 0-1,37-8 1,12 0-1,29 0-1,21 0 1,9 0 3,44 0-3,88-8-2</inkml:trace>
    </iact:actionData>
  </iact:action>
  <iact:action type="add" startTime="83638">
    <iact:property name="dataType"/>
    <iact:actionData xml:id="d8">
      <inkml:trace xmlns:inkml="http://www.w3.org/2003/InkML" xml:id="stk8" contextRef="#ctx0" brushRef="#br0">16208 2434 0,'0'0'6,"0"0"7,0 0-7,0 0 4,0 0-1,0 0-1,0 0 2,0 0 1</inkml:trace>
    </iact:actionData>
  </iact:action>
  <iact:action type="add" startTime="83778">
    <iact:property name="dataType"/>
    <iact:actionData xml:id="d9">
      <inkml:trace xmlns:inkml="http://www.w3.org/2003/InkML" xml:id="stk9" contextRef="#ctx0" brushRef="#br0">16829 2070 0,'0'0'6,"0"0"5,0 0-1,0 49-3,0-7 2,4-1 0,8 9 2,5-9-3,-1-16 1,1-17 1</inkml:trace>
    </iact:actionData>
  </iact:action>
  <iact:action type="add" startTime="83952">
    <iact:property name="dataType"/>
    <iact:actionData xml:id="d10">
      <inkml:trace xmlns:inkml="http://www.w3.org/2003/InkML" xml:id="stk10" contextRef="#ctx0" brushRef="#br0">17267 2434 0,'0'0'8,"0"0"1,83 17 3,-21-9-5</inkml:trace>
    </iact:actionData>
  </iact:action>
  <iact:action type="add" startTime="84074">
    <iact:property name="dataType"/>
    <iact:actionData xml:id="d11">
      <inkml:trace xmlns:inkml="http://www.w3.org/2003/InkML" xml:id="stk11" contextRef="#ctx0" brushRef="#br0">17714 2244 0,'0'0'7,"0"0"4,0 0-1,50 58-3</inkml:trace>
    </iact:actionData>
  </iact:action>
  <iact:action type="add" startTime="85766">
    <iact:property name="dataType"/>
    <iact:actionData xml:id="d12">
      <inkml:trace xmlns:inkml="http://www.w3.org/2003/InkML" xml:id="stk12" contextRef="#ctx0" brushRef="#br0">19034 852 0,'0'0'7,"0"0"4,0 0-2,0 0 0,0 0-1,0 0 1,0 0 1,-46 50 0,-3 16-1,-46 75-1,-34 108 3,-7 90-3,28 17 2,26-8-1,24-58 1,8-42-1,13-74 0</inkml:trace>
    </iact:actionData>
  </iact:action>
  <iact:action type="add" startTime="86128">
    <iact:property name="dataType"/>
    <iact:actionData xml:id="d13">
      <inkml:trace xmlns:inkml="http://www.w3.org/2003/InkML" xml:id="stk13" contextRef="#ctx0" brushRef="#br0">19220 571 0,'0'0'8,"0"0"1,0 0-1,4 58 1,9 33 1,7 41-1,5 34 1,0 25 0,0-18-2,-4 1 1,-1 17 1,1 16 0,-17 25-2,4 8 2,-4-33-1,1-33 1,-1-50-1,4-50 0,-4-24 1,-4-17-1,-4-8 0,-8-17 1</inkml:trace>
    </iact:actionData>
  </iact:action>
  <iact:action type="add" startTime="86444">
    <iact:property name="dataType"/>
    <iact:actionData xml:id="d14">
      <inkml:trace xmlns:inkml="http://www.w3.org/2003/InkML" xml:id="stk14" contextRef="#ctx0" brushRef="#br0">18637 1838 0,'0'0'7,"0"0"2,0 0 0,0 0 0,91 41 1,29 17-1,62 25 0,25 8 2,-5-25-1</inkml:trace>
    </iact:actionData>
  </iact:action>
  <iact:action type="add" startTime="86722">
    <iact:property name="dataType"/>
    <iact:actionData xml:id="d15">
      <inkml:trace xmlns:inkml="http://www.w3.org/2003/InkML" xml:id="stk15" contextRef="#ctx0" brushRef="#br0">20283 2418 0,'0'0'8,"0"0"1</inkml:trace>
    </iact:actionData>
  </iact:action>
  <iact:action type="add" startTime="86860">
    <iact:property name="dataType"/>
    <iact:actionData xml:id="d16">
      <inkml:trace xmlns:inkml="http://www.w3.org/2003/InkML" xml:id="stk16" contextRef="#ctx0" brushRef="#br0">21194 2384 0,'0'0'8,"0"0"2</inkml:trace>
    </iact:actionData>
  </iact:action>
  <iact:action type="add" startTime="87000">
    <iact:property name="dataType"/>
    <iact:actionData xml:id="d17">
      <inkml:trace xmlns:inkml="http://www.w3.org/2003/InkML" xml:id="stk17" contextRef="#ctx0" brushRef="#br0">22141 2186 0,'0'0'8</inkml:trace>
    </iact:actionData>
  </iact:action>
  <iact:action type="add" startTime="87360">
    <iact:property name="dataType"/>
    <iact:actionData xml:id="d18">
      <inkml:trace xmlns:inkml="http://www.w3.org/2003/InkML" xml:id="stk18" contextRef="#ctx0" brushRef="#br0">20346 2351 0,'0'0'9,"0"0"0,0 0-1,0 0 1,0 0 0,0 0 2,0 0-3,53 0 1,-32-8 0,4 8 1,8 0-1,29 0 0</inkml:trace>
    </iact:actionData>
  </iact:action>
  <iact:action type="add" startTime="87564">
    <iact:property name="dataType"/>
    <iact:actionData xml:id="d19">
      <inkml:trace xmlns:inkml="http://www.w3.org/2003/InkML" xml:id="stk19" contextRef="#ctx0" brushRef="#br0">21446 2467 0,'0'0'7,"0"0"2,0 0 2,50 8-3,12 1 1</inkml:trace>
    </iact:actionData>
  </iact:action>
  <iact:action type="add" startTime="87704">
    <iact:property name="dataType"/>
    <iact:actionData xml:id="d20">
      <inkml:trace xmlns:inkml="http://www.w3.org/2003/InkML" xml:id="stk20" contextRef="#ctx0" brushRef="#br0">22302 2302 0,'0'0'7,"0"0"1</inkml:trace>
    </iact:actionData>
  </iact:action>
  <iact:action type="add" startTime="88259">
    <iact:property name="dataType"/>
    <iact:actionData xml:id="d21">
      <inkml:trace xmlns:inkml="http://www.w3.org/2003/InkML" xml:id="stk21" contextRef="#ctx0" brushRef="#br0">17197 3163 0,'0'0'6,"0"0"4,0 0-1,62 16 0,0 1 0,13-1 2,-5 9-3,-16 0 1,-1-8 0,-15-9 1,3 0 0,0 1-1,5-9 0,8 0 0,12 0 1,13 0-1,12 16 1,4 1-1,4-1 0,0-8 0,-3 1 1,3-1-1,8-8 0,9 8 0,4 1 1,8-1-1,5-8 0,8-8 1,7 8 0,6 0-2,-1 0 1,-13 0 1,-16-9-1,-24 1 1,-18 8-1,-19 8 0,-10 1 0,-7-9 1,-9 8 0,-4 0-2,-4-8 1,-4 8 0,-8-8 1,-5 0-1,-4 0 0,0 0 0,-3 0 1,-1 0-1,0 0 2,-4-8-4,0 8 3,0-8 0,0 8-2,0 0 2,-29-33-1,4 16 1,-8 1-2,-8-1 2,-5 1-1,-4-1 0,1 9 1,-5-1-1,-4 1 1,-4 0-2,0 0 2,-4-1-1,-5 9 1,-3-8-1,-5 8 0,-16-8 0,0 8 1,0 0-1,0 0 1,4 0-1,0 0 0,0 0 0,0-9 1,0 9-1,4-8 0,0 8 1,0-8-1,-4 8 0,-4-8 0,0 8 1,-1-9-1,14 1 1,3 0-1,13-1 0,4 9 0,8-8 1,9 8 0,3 0-1,9 0 3,4 0-1,0 0 0,4 0-8,9 0 6,-1 0 2,5 0-3,4 0 1,-1 0 2,5 0-3,0 0 1,0 0 0,4 0 0,4 0 1,4 0-1,-8 0 1,62 8-1,-4 1 1,13-9 1,11 8-1,14 0 2,15 1-9,22-1 7,16 0 0,4 9 2,4-1 0,4 9-9,-4-8 8,1-9 1,-1 9-1,-4-9-8,8 0 10,17-16-2,21-17-8</inkml:trace>
    </iact:actionData>
  </iact:action>
  <iact:action type="add" startTime="100900">
    <iact:property name="dataType"/>
    <iact:actionData xml:id="d22">
      <inkml:trace xmlns:inkml="http://www.w3.org/2003/InkML" xml:id="stk22" contextRef="#ctx0" brushRef="#br0">16974 5361 0,'0'0'5,"0"0"-5,0 0 9,0 0 4,0 0-9,0 0 6,0 0-1,0 0 0,0 0 1,-42-12-1,38 12 1,0 0-2,0 0 2,0 0 0,0 4-2,-1 0 2,1 0 0,-4 9-2,-9 16 2,-7 24 0,-18 34-1,-12 21 0,1 0 1,3-9-1,4-12 0,5-4 1,-4 12-1,-1 4 0,1 5 0,-1 8 1,9-5-1,4 9 0,4 4 1,8-4 0,0-4 2,1-17 1,3-20-10,-4-13 7,9-12 2,0-9 0,-1-4-9,1-4 8,-1-4 1,5-4-2,0-4 1,4-9-8,4-7 7</inkml:trace>
    </iact:actionData>
  </iact:action>
  <iact:action type="add" startTime="101529">
    <iact:property name="dataType"/>
    <iact:actionData xml:id="d23">
      <inkml:trace xmlns:inkml="http://www.w3.org/2003/InkML" xml:id="stk23" contextRef="#ctx0" brushRef="#br0">17011 5353 0,'0'0'7,"0"0"2,0 0 2,0 0-4,0 0 3,0 0 0,0 0-2,0 0 1,0 0 1,0 0-1,0 0 0,0 0 1,0 0-1,0 0 0,0 0 0,0 0 2,0 0-3,49 37 2,-32 13-1,0 12 0,-1 17 1,5-1-2,-1-3 2,5-9 0,4-4-1,0-8 0,0-4 0,-4 4 0,4 12 2,-4 12-3,-5 18 2,-3-1-1,4 0 1,-1-8-2,1-8 1,0-5 0,-1 5 1,5 4 0,-4 4-1,-4-4 0,-5-9 1,4-8-1,-11-8 0,3-4 1,0-4-2,0-5 2,1-3-1,-1-1 0,0-4 0,1 1 1</inkml:trace>
    </iact:actionData>
  </iact:action>
  <iact:action type="add" startTime="102355">
    <iact:property name="dataType"/>
    <iact:actionData xml:id="d24">
      <inkml:trace xmlns:inkml="http://www.w3.org/2003/InkML" xml:id="stk24" contextRef="#ctx0" brushRef="#br0">16398 6541 0,'0'0'6,"0"0"6,0 0-2,0 0-4,50 0 3,-8-4 0,-5 0 1,4 0-1,-4-4 0,-4-1 0,-4 5 2,0-4-3,9 4 1,-5 0 0,4-1 1,8 5 0,1 0-1,12 0 0,12-4 0,9-4 1,8 0-2,-17-1 2,0 1-1,-20 0 1,-9 4-1,-3 0 0,-9-1 1,0-3 0,0-4-2</inkml:trace>
    </iact:actionData>
  </iact:action>
  <iact:action type="add" startTime="104474">
    <iact:property name="dataType"/>
    <iact:actionData xml:id="d25">
      <inkml:trace xmlns:inkml="http://www.w3.org/2003/InkML" xml:id="stk25" contextRef="#ctx0" brushRef="#br0">18107 6632 0,'0'0'7,"0"0"2,0 0 1,0 0-1,0 0 0,0 0 0,0 0 0,0 0 1,0 0 0,0 0-2,0 0 1,0 0 0,0 0 1,0 0-1,0 0 1,0 0-1,0 0 1,0 0-1,42-8 1,-34 4-1,4 0 0,-3 0 0,3-1 1,5 1-1,-1 0 0,5 0 1,-1 0-1,1 0 1,4 0-2,8-1 2,-8 5-1,4 0 0,4 0 1,4 5-1,9-1 1,3 0 1,5 0-2,0-4-1,-4 0 1,-1-4 0,1 0 1,-9 0-1,1-1 0,-5 1 1,0 0-2,0 0 2,1 0-1,-1 4 1,4 0 0,1 4-2,-1 0 3,4 4-3,-3-3 1,-9-1 2,-4 0-1,-4 0-1,-5-4 0,-3 0-1,-1 0 1,1 0 1,0 0 0,-1 0-2,1 4 1,3 0 0,1 0 1</inkml:trace>
    </iact:actionData>
  </iact:action>
  <iact:action type="add" startTime="105236">
    <iact:property name="dataType"/>
    <iact:actionData xml:id="d26">
      <inkml:trace xmlns:inkml="http://www.w3.org/2003/InkML" xml:id="stk26" contextRef="#ctx0" brushRef="#br0">18931 6222 0,'0'0'6,"0"0"8,0 0-9,0 0 4,0 0 1,0 0-1,57 38 1,-28-18-1,0 5 0,4 0 0,1-4 1,3-1 0,8 1-2,13 4 2,13 4 0,3 0 1,-4-4-3,-3-4 1,-9-5-1,-9-8 1,-7 1 0,-9-5 1,-4 0-1,-9 0 0,-3 0 0,-5 0 1,-3-4-1,-1 0 0,-4 0 1,0 4-1,0 1 0,0-1 2,-4 0-3,0 0 1,-8 4 1,-33 21-1,-79 25 0,-75 29 0,-57 25 1,28-1-1,34 5 0,45-4 0</inkml:trace>
    </iact:actionData>
  </iact:action>
  <iact:action type="add" startTime="110963">
    <iact:property name="dataType"/>
    <iact:actionData xml:id="d27">
      <inkml:trace xmlns:inkml="http://www.w3.org/2003/InkML" xml:id="stk27" contextRef="#ctx0" brushRef="#br0">15596 7945 0,'0'0'1,"0"0"18,0 0-17</inkml:trace>
    </iact:actionData>
  </iact:action>
  <iact:action type="add" startTime="111025">
    <iact:property name="dataType"/>
    <iact:actionData xml:id="d28">
      <inkml:trace xmlns:inkml="http://www.w3.org/2003/InkML" xml:id="stk28" contextRef="#ctx0" brushRef="#br0">16105 7796 0,'0'0'8,"0"0"0,0 0 2,0 0-1,0 0 0,41-9 1,-24 9-1,3 0 0,9 0 1,4 0-1,5 0 1,3-4-1,5 0 0,3 0 1,-3 0-1,3-4 0,5-1 1,0 5-1,-4 0 0,-9 4 0,-4 0 1,0 4-1,1 0 0,-1 5 1,0-1-1,4 0 0,5 0 1,8-3-1,4-5 0,8 0 1,4 0-1,1-5 0,-5 5 0,-4 5 1,-4-1-1,0 0 0,0 0 1,-5 0-1,1 0 0,-4-4 0,-5 0 1,1 0-1,-5 0 0,-4-4 0,5 0 1,12-8-1</inkml:trace>
    </iact:actionData>
  </iact:action>
  <iact:action type="add" startTime="116986">
    <iact:property name="dataType"/>
    <iact:actionData xml:id="d29">
      <inkml:trace xmlns:inkml="http://www.w3.org/2003/InkML" xml:id="stk29" contextRef="#ctx0" brushRef="#br0">19890 7460 0,'0'0'3,"0"0"8,0 0-11,0 0 9,0 0 0,54 5 1,-21-1-1,-4-4 0,0 0 0,-4 0 0,0 0 1,-9 0-1,1 0 0,0 0 0,3 0 1,1 0-1,-5 0 1,1 0-1,0 0 0,-1 0 0,1-4 1,-1-1-1,1 1 1,-1 0-1,5 0 1,0 0-1,-1 0-1,1 0 2,4-1-1,0 1 1,4 0-1,0 4 0,0 0 1,0 4-1,-1 0 0,6 1 0,3-1 1,4 0 0,5 4 0,3-4 0,1 0 0,-9-4-2,1 0 1,-5 0 2,4-4-2,-3 0 1,3 0 0,4 4-1,1 0 2,4 4-2,3 0 0,1 0 1,4 5 0,0-5 1,0 0-9,0-4 8,0 0-1,0 4 2,8 0-2,8 0 2,5 5-2,0-1 1,-5 0 0,-4-4-1,-3 0 2,-5 1-2,0 3-4,0 0 4,4 0 2,0 1-2,9-1 2,-5 0-1,-8-4-1,-4-4 1,0 0 0,-4 0-6,-5 0 5,5 5 0,4-1 1,8 4-1,9 4 0,3-3 1,-3-1 1,-5-4-1,-8-4 2,-4 0-1,0 0-8,-4 0 5,4 4 2,4 0-1,4 5 1,0-1 1,-4-4 0,-8-8 0</inkml:trace>
    </iact:actionData>
  </iact:action>
  <iact:action type="add" startTime="119726">
    <iact:property name="dataType"/>
    <iact:actionData xml:id="d30">
      <inkml:trace xmlns:inkml="http://www.w3.org/2003/InkML" xml:id="stk30" contextRef="#ctx0" brushRef="#br0">18430 803 0,'0'0'7,"0"0"4,0 0-3,0 0 1,0 0 0,0 0 0,0 0 1,0 0-1,0 0 0,0 0 0,0 0 1,0 0-1,41 25 1,-20-1-1,12 10 0,17 32 0,8 17 1,8 24-1,-4 9 1,-8-8-1,-9-9 0,-3 1 1,-1-9-1,4 16 0,5 9 1,4 0-1,8 8 0,0-8 0,0-8 1,0-9-1,-8 1 1,-4-17-1,-5-9 1,-4-16-1,-7-8 4,-10-17 0,-3 0-11,-4-17 7,-1 9 3</inkml:trace>
    </iact:actionData>
  </iact:action>
  <iact:action type="add" startTime="120284">
    <iact:property name="dataType"/>
    <iact:actionData xml:id="d31">
      <inkml:trace xmlns:inkml="http://www.w3.org/2003/InkML" xml:id="stk31" contextRef="#ctx0" brushRef="#br0">20023 985 0,'0'0'6,"0"0"4,0 0-1,0 0 0,0 0 1,-46 17-1,17-1 0,-4 1 0,0 7 1,0-7-1,0 0 0,-13 16 1,-16 33-1,-25 25 2,-16 25-3,-5 0 2,22-17-2,-1 1 1,0 16 0,-4 16 1,-8 9 0,7-9-2,6-24 2,19-17-1,14-16 0,7-17 0,9 0 1,12-17-1,0 9 0</inkml:trace>
    </iact:actionData>
  </iact:action>
  <iact:action type="add" startTime="122153">
    <iact:property name="dataType"/>
    <iact:actionData xml:id="d32">
      <inkml:trace xmlns:inkml="http://www.w3.org/2003/InkML" xml:id="stk32" contextRef="#ctx0" brushRef="#br0">21367 7485 0,'0'0'6,"0"0"5,0 0-3,0 0 1,0 0 0,0 0 1,0 0-1,-8-54 2,4 38-3,0-5 2,0-4-2,0-4 2,-1-4-1,1 0 1,0-8-2,-4-1 2,4 1-1,-13-5 1,5 1-2,-1-1 2,1 1-1,0-1 0,-5-8 1,-4-8 0,-8-16-2,-8-14 2,-8-11 0,-1 8-1,1 8-1,-1 12 2,1 13-1,-5 0 1,0 0-1,5-4 1,3-9-1,5-8 0,0-8 0,4-8 1,-4-5-1,4 1 1,-5 4-1,1-9 0,-8-12 0,-5 0 1,-4 8-1,-4 17 0,0 16 1,4 9-1,5-1 0,7-3 1,9-9 0,9-8 2,-1 0 0,4 0-9,4 16 9,1 17 0,4 9-1,-1 7-8,1 1 7,3-1 2,1 9-1,0 8-7,0 1 5,-1-1 3,1 8 0,0 1 1,-1-1-11,1 9 6,0 8 1,0 0 1,-5 0-2,-16 16 2,-20 26-1,-26 40 2,-20 51-1,4 24 3,21 1-10,24-42 8,21-29 1,9-25 0,3-17-9,1-12 8,4-12 0,-1-9-6,5-7 5</inkml:trace>
    </iact:actionData>
  </iact:action>
  <iact:action type="add" startTime="123100">
    <iact:property name="dataType"/>
    <iact:actionData xml:id="d33">
      <inkml:trace xmlns:inkml="http://www.w3.org/2003/InkML" xml:id="stk33" contextRef="#ctx0" brushRef="#br0">19799 3535 0,'0'0'7,"0"0"2,0 0 2,0 0-3,0 0 1,50 58 1,-17-25-1,17 1 0,12-1 0,8 8 0,9 9 1,12 8 1,4 16-3,8 1 1,-7-9 1,-18-16-1,-16-9 1,-4-16-2,-4 0 2,-4-9-1,3-7 0</inkml:trace>
    </iact:actionData>
  </iact:action>
  <iact:action type="add" startTime="143525">
    <iact:property name="dataType"/>
    <iact:actionData xml:id="d34">
      <inkml:trace xmlns:inkml="http://www.w3.org/2003/InkML" xml:id="stk34" contextRef="#ctx0" brushRef="#br0">12609 10251 0,'0'0'4,"0"0"-4,0 0 10,0 0-3,49-4 3,22 4-1,40-4 0,38-5 0,-4-3 1,0 4-1,-4 4 0,16 4 1,33 0 0,29 0-1,38 12-1,33 9 2,24 3-1,0 10 1,-36-1-1,-14 4 0,-36-4 1,-42-8-1,-24-8 1,-34-9-1,-17-8 0,-3-8 0</inkml:trace>
    </iact:actionData>
  </iact:action>
  <iact:action type="add" startTime="144355">
    <iact:property name="dataType"/>
    <iact:actionData xml:id="d35">
      <inkml:trace xmlns:inkml="http://www.w3.org/2003/InkML" xml:id="stk35" contextRef="#ctx0" brushRef="#br0">4590 5527 0,'0'0'6,"38"-4"4,53-5 1,99-3-3,87-9 3,17 5-2,8-5 0,-16-4 0,-5-4-1,13-4 2,20 0-1,34 0 0,32 12 1,46 0-1,42 9 0,-21 12 0,-9 4 0,-28 13 0,-75 12 1</inkml:trace>
    </iact:actionData>
  </iact:action>
  <iact:action type="add" startTime="153222">
    <iact:property name="dataType"/>
    <iact:actionData xml:id="d36">
      <inkml:trace xmlns:inkml="http://www.w3.org/2003/InkML" xml:id="stk36" contextRef="#ctx0" brushRef="#br0">13060 3229 0,'0'0'4,"0"0"-4,0 0 10,-62-17-1,12 9 0,-20 0 0,-42-9 1,-33-8-1,-25-8 1,-12-16-2,17-9 2,16 0-2,17-9 2,16 1-1,16 0 0,9-9 1,17 9-1,12-8 0,8-1 1,4-16-1,1-17 0,-5-7 1,4-10-1,9 1 0,16 0 1,13 0-1,16-9 1,21-16-1,16-16 0,34-26 0,36-16 1,38 0-1,17 25 0,7 33 1,18 16-1,-9 17 0,-4 34 1,-21 24-1,-21 33 0,-7 17 0,3 24 1,13 25 0,29 51-1,24 40 0,9 42 1,4 33-2,-33 17 2,-33 7-1,-29-24 1,-21-16-1,-29-17 0,-37-9 0,-37 1 0,-42 66 1,-95 83 0,-66 7-2,-41-15 2</inkml:trace>
    </iact:actionData>
  </iact:action>
  <iact:action type="add" startTime="194910">
    <iact:property name="dataType"/>
    <iact:actionData xml:id="d37">
      <inkml:trace xmlns:inkml="http://www.w3.org/2003/InkML" xml:id="stk37" contextRef="#ctx0" brushRef="#br0">15579 7792 0,'0'0'3,"0"0"-2,0 0 8,0 0 0,0 0 0,0 0 0,-16-42 0,7 21 1,1-3 0,0-5 0,-4-9-2,-1-3 1,1-9 1,-1-12-1,1-21 1,-1-16 1,1-4-3,0-1 1,-9 9 1,4 4 0,1-9-1,8-11-1,-1-1 2,9 4-1,0 9 1,4 8-1,5-5 0,7-3 0,5-13 1,0 1-1,-9 3 0,5 17 0,-5 16 1,5 5-1,3 12 0,1 4 1,12 4-1,13 1 0,32-18 1,30-11-1,20-9 0,-8 8 0,-4 13 1,4 8-1,12 4 1,1 13-1,-1 16 0,0 4 2,13 9-2,4 4 0,0 3 0,-8 5 0,-13 0 0,-8-4 1,-8 0-2,-17 0 2,-12 0-1,-17 4 0,-12 0 1,-9 4-1,-8 0 0,-4 0 0,-8 0 1,-4 1-1,-5-1 0,1 0 1,-5 0-1,1 4 0,-1 5 1,1 7-1,-5 9 0,-4 17 1,-4 16-1,-8 12 0,-5 5 1,1 8-1,0 17 0,-5 24 0,-4 17 1,1-4-1,7-30 2,5-28-2,8-17 1,4 9-2,4 12 1,1 21 1,-5 3-2,0-3 2,-4-17-1,0-21 0,0-20 0,0 0 1,-4 0-1,-9 12 0,-11 12 2,-18 13-4,-12 0 4,1-8-2,-9-17 0,-5-8 0,5-9 2,-8-3-2,-13-1 1,-20-4 1,-34-4-2</inkml:trace>
    </iact:actionData>
  </iact:action>
  <iact:action type="add" startTime="196466">
    <iact:property name="dataType"/>
    <iact:actionData xml:id="d38">
      <inkml:trace xmlns:inkml="http://www.w3.org/2003/InkML" xml:id="stk38" contextRef="#ctx0" brushRef="#br0">19824 7378 0,'0'0'7,"0"0"2,0 0 2,0 0-3,0 0 1,0 0 0,0 0 1,0 0-1,0 0 0,0 0 1,0 0-1,0 0 0,0 0 2,0 0-3,46-29 1,-26 33 3,18 0-5,20 4 2,12 0 0,4-3 0,-7-5 0,-5 0 1,-9-5 0,1 1-2,-4 4 2,-5 0-1,1 4 1,4 1-1,3-1 0,5 4 1,0-4-1,0 0 0,0 0 0,-4-4 0,-5 0 1,-3-4-1,-1 0 0,-3 0 1,-1 4-1,-8 0 1,0 0-1,0 0 1,1 4-1,3 0 0,4 5 1,9-1-1,0 0 0,3 0 0,1-3 0,-4-1 1,-1-4 0,1-4 2,0-5-6,-1 5 4,1 0-2,0 4 1,3 4 1,1 4 1,0 1-3,8-1 1,0 0 0,0 1 0,-8-5 1,-4-4-1,3 0 1,5 0-1,8 4 0,9 0 1,4 4-2,-5 1 2,1-1-1,-9-4 0,-4 0 1,-8 0-1,3 4 1,6 1-2,3-1 2,8 0-1,1 1 1,-9-5-1,-4 0 0,-8 0 0,-5-4 0,-7 0 1,-1 0-1,-4 4 1,1 0-1,-1 0 1,-4 5-1,-4-5 0,0 4 1,-4 0-2,-5-3 2,1-1-1,-4 0 0,-1 0 1,-3 0-1,-5-4 0,4 0 0,5-8 1</inkml:trace>
    </iact:actionData>
  </iact:action>
  <iact:action type="add" startTime="201959">
    <iact:property name="dataType"/>
    <iact:actionData xml:id="d39">
      <inkml:trace xmlns:inkml="http://www.w3.org/2003/InkML" xml:id="stk39" contextRef="#ctx0" brushRef="#br0">15600 7982 0,'0'0'4,"0"0"-4,0 0 8,0 0 1,0 0 1,0 0 1,83-8-4,-21-1 3,4-3-1,-4 0 0,0-1 1,-8 5-1,-4 0 0,-1 4 2,13 4 0,29-5-5,29-3 3,21-4 1,-9-1-1,-20 9 1,-17 0-1,-4 0 0,4-4 0,5-1 1,-5-3-1,-4 8 0,-13 4 0,-11 4 2,-5 0-2,-4 0 1,-5 0-2,-3-4 2,-4-4-1,-5 0 0,-4-4 0,0-1-1,-8 5 2,-4 0 0,-4 0-1,-9 0 1,1 0-2,-5 0 2,0-1-1,-4 5 0,1 0 0,-1 0 1,0 0-1,0 0 0,-4 0 1,0 0-1,0 0 0,0 0 1,0 0-1,0 0 0,-99-12 1,41 0-1,-25-1 0,-25 5 1,-20 4-1,-13 0 1,1 4-1,-26 8 0,-12 8 1,-20 13 0,-1 5-1,25-1-1,17 0 3,17-4-2,28-4 1,29-9 1,25-3-2,17-5 2,12 0-4,8-4 4,9 0-3,8-4 1,-5 0-3,9 0 3,9 0 3,-9 0-3,0 0-1,120-45 1,-9 4 0,30-5 0,12 0 1,8-3-1,9-5 0,0 0 1,-5 9-1,-3 3 1,-9 1-1,-4 4 0,-13 8 0,-12 8 1,-4 4 1,-12 5-2,-13 4 1,-21-1-2,-16 1 2,-12 0-2,-13 4 2,-8-1-2,-9 1 1,-3 0 0,3 0 1,-12 4-1,1 0 0,-1 0 1,0 0-2,0 0 2</inkml:trace>
    </iact:actionData>
  </iact:action>
  <iact:action type="add" startTime="203504">
    <iact:property name="dataType"/>
    <iact:actionData xml:id="d40">
      <inkml:trace xmlns:inkml="http://www.w3.org/2003/InkML" xml:id="stk40" contextRef="#ctx0" brushRef="#br0">19861 7444 0,'0'0'7,"0"0"2,0 0 1,0 0-1,0 0 2,0 0-4,0 0 3,46-17 1,-21 9-3,8 0 1,4-1 0,4 5 1,9-4-1,4 0 0,0-1 0,4 1 0,0 0 1,-1 0-1,-3 3 0,0 1 0,0 4 1,4 0-1,4 0 1,4 0-1,0-4 0,0 0 1,-8 0-1,-4 0 0,0 0 0,0 4 0,-9 0 1,5 4-1,-1 0 1,5 0-1,0 0 0,8 0 1,-8 0 0,8 1-1,-4-5-1,0 0 1,-4 0 1,-1 0 0,1 0-2,0 0 1,-4 4 1,-1 0 0,5 4-2,0 0 2,0 1 0,8-1-2,-13 0 2,5-4 0,0 1-1,0-5 0,-9 0 0,9 0 0,0 0 1,8 4-2,4 0 3,-4 4-3,-4 5 2,-4-5-1,-9 0 0,1 0 1,-9-3-2,0-1 2,-4 0-1,5 0 1,7 0-1,13 4 0,12 1 0,9-1 1,0 0-1,-9 0 1,-8-3-1,-16-1 0,-9 0 1,-8 0-1,0 0 0,-9-4 1,1 0-1</inkml:trace>
    </iact:actionData>
  </iact:action>
  <iact:action type="add" startTime="210170">
    <iact:property name="dataType"/>
    <iact:actionData xml:id="d41">
      <inkml:trace xmlns:inkml="http://www.w3.org/2003/InkML" xml:id="stk41" contextRef="#ctx0" brushRef="#br0">15112 5220 0,'0'0'2,"0"0"0,0 0 7,0 0 0,0 0 1,0 0 0,58-33-1,-13 9 0,1-5 0,-1 4 0,-3 4 1,-9 4-1,0 9 0,4 0 0,21 0 0,29-13 1,37-8 0,8-4-2,-8 4 2,-20 8 0,-5 0-1,5-3 0,16-5 1,4 0-2,-13 12 2,-7 5-1,-1 3 0,9 1 1,8 0-1,-4-1 0,-17 5 0,-20 4 1,-21 4-1,-13 1 0,-3 3 1,-5 0-1,-4 0 1,0 1-1,-4-1 1,-4 4-1,0 1 0,-1-1 1,1 1-1,-4 3 1,0 5-1,-1 8 0,1 8 0,-4 5 0,-1 7 1,1-3-1,3-1 0,1-3 0,0-1 1,-5 5-1,-3 12 0,-13 20 1,-9 34-1,-3 12 0,4-16 1,4-21-1,4-17 0,0-3 1,0 11-1,-5 17 0,-3 21 0,0 4 1,0-12-1,3-13 0,5-4 1,-8 13 1,0 8-3,-9 4 3,5-13-1,4-16 1,4-21 1,4-4-10,0-8 10,-5 0-3,1 0 3,-4 4-1,0-8-8,-1-1 6,1-7 4,0-9 0,0-4-11,-1-9 7,1 1 5,0-4 0,0-5-12,-1 1 9,-3-1-1,-9 0 1,-20 1-8,-34-1 7,-49 1 3,-91 12-3,-29 8 4,8 4-12</inkml:trace>
    </iact:actionData>
  </iact:action>
  <iact:action type="add" startTime="218519">
    <iact:property name="dataType"/>
    <iact:actionData xml:id="d42">
      <inkml:trace xmlns:inkml="http://www.w3.org/2003/InkML" xml:id="stk42" contextRef="#ctx0" brushRef="#br0">19766 7551 0,'0'0'1,"0"0"1,0 0 8,0 0 2,0 0-5,0 0 2,0 0 0,66-12 2,1 12-3,40 4 1,50 0 1,38 0 1,57 5-4,46-5 3,37 4-1,34-4 1,3 0-2,-20-4 2,-46 5-1,-54 7 1,-45 5-2,-54 7 1,-8 1 1,-17 0 0,-4 0-1,0 4 0</inkml:trace>
    </iact:actionData>
  </iact:action>
  <iact:action type="add" startTime="219433">
    <iact:property name="dataType"/>
    <iact:actionData xml:id="d43">
      <inkml:trace xmlns:inkml="http://www.w3.org/2003/InkML" xml:id="stk43" contextRef="#ctx0" brushRef="#br0">16556 7311 0,'0'0'7,"0"0"4,0 0-3</inkml:trace>
    </iact:actionData>
  </iact:action>
  <iact:action type="add" startTime="221293">
    <iact:property name="dataType"/>
    <iact:actionData xml:id="d44">
      <inkml:trace xmlns:inkml="http://www.w3.org/2003/InkML" xml:id="stk44" contextRef="#ctx0" brushRef="#br0">19890 7332 0,'0'0'6,"0"0"3,0 0 2,0 0-3,0 0 1,0 0 0,0 0 1,0 0-1,-24-41 1,24 36-2,0 1 2,0 0-1,0 0 0,0 0 1,4 0 0,0 4-2,4 0 2,5 0-1,11 0 0,18 0 0,20 0 2,12 0-3,9 0 1,4 4 1,0 0-1,4 4 1,4-4 0,4 1-1,1-1 0,-1 0 0,-4 0 0,-8 4 2,8 5-3,4 3 1,9 5 0,0 0 0,-1-5 1,1-3 0,-1-1-2,5 5 1,0-1 1,-9 1 0,-8 4-2,5-1 2,7 1-1,17 0 1,4-5-1,-8-3 1,-29-9-2,0 4 2,1 4-1,11 5 0,13 0 0,0-5 1,-9-4-1,-12-4 0,-4 5 1,0 3-1,0 5 1,0-1 0,0-3-2</inkml:trace>
    </iact:actionData>
  </iact:action>
  <iact:action type="add" startTime="231122">
    <iact:property name="dataType"/>
    <iact:actionData xml:id="d45">
      <inkml:trace xmlns:inkml="http://www.w3.org/2003/InkML" xml:id="stk45" contextRef="#ctx0" brushRef="#br0">10557 3643 0,'0'0'2,"0"0"-1,0 0 9,41-8 3,25 8-8,42-9 5,53-7-1,34-1 1,28 1-1,21-9 0,4 0 0,-4 0 0,5 0 1,-14 1-1,-15 7 0,-9 0 1,-13 9-1,-3 0 1,-13 8-1,-25 0 0</inkml:trace>
    </iact:actionData>
  </iact:action>
  <iact:action type="add" startTime="231787">
    <iact:property name="dataType"/>
    <iact:actionData xml:id="d46">
      <inkml:trace xmlns:inkml="http://www.w3.org/2003/InkML" xml:id="stk46" contextRef="#ctx0" brushRef="#br0">22791 3477 0,'0'0'7,"0"0"2,87 0 1,49 25-2,100 8 2,29 9 0,-5-17-2,-11-17 1,-43 0 0,-32 0 0,-25 1 1,-12 7-1</inkml:trace>
    </iact:actionData>
  </iact:action>
  <iact:action type="add" startTime="236508">
    <iact:property name="dataType"/>
    <iact:actionData xml:id="d47">
      <inkml:trace xmlns:inkml="http://www.w3.org/2003/InkML" xml:id="stk47" contextRef="#ctx0" brushRef="#br0">21971 3361 0,'0'0'1,"0"0"1,0 0 7,0 0 1,0 0-1,0 0 0,0 0 1,0 0-1,0 0 0,0 0 1,50 42-1,-25-34 0,8 0 0,13 1 1,7-1-1,14 9 0,11-1 1,5 1 0,4 8 2,0-9-2,-5 1-1,-3-1 0,4-7 0,-9 7 1,5-8 6,12 9-14,-4-1 10,8 9 3,13-8-9,-5 8-3,-12-9 8,-4-7 3,-9 7-12,-7-8 9,-1 1 1,5-1 4,3 9-14,9-1 8,-4 1 4,-9-1-12,-7-8 13,-10 9-13,-3-9 12,-8 1 0,3-9-12,1 8 8,8-8 5,4 8-13,4-8 7,0 8 0,-4-8-1,-12 9 6,-13-9-3,-8 8-7,-8-8 5,-4 0 1,-5 0-2,0 0 2,-3 0 1,-1 0-3,0 0 0,-4 0 2,0 0 2,1 0-6,-1 0 4,0 0-1,0 0 1,0 0 1,4 0-4,-8 0 2,0 0 0,0 0 2,0 0-1,0 0-3,0 0 2,0 0 0,-132-50 1,58 34 1,-26-1 1,-20-8 0,-20-8-8,-13-8 7,-5 8 4,1 0-13,4 8 10,16 8 3,30 1-13,20 7 11,17-7-10,12 8 9,8-1 4,5 1-14,-1 0 11,9 8-9,8-9 5,4 9 5,4-8 0,5 8-12,8 0 8,-5 0 2,5 0-8,4 0 7,0 0-4,-1 0 2,5 0 0,0 0 3,5 0-5,-5 0 3,0 0 2,0 0-6,111 50 4,-24-25 1,25-1 6,20 10-15,17-1 12,0 0-12,-4 0 12,-13 0-9,-7-8 9,-14-9-9,1 1 8,-5 0-8,-11-9 8,-18 8 4,-16-7-13,-24-9 12</inkml:trace>
    </iact:actionData>
  </iact:action>
  <iact:action type="add" startTime="238333">
    <iact:property name="dataType"/>
    <iact:actionData xml:id="d48">
      <inkml:trace xmlns:inkml="http://www.w3.org/2003/InkML" xml:id="stk48" contextRef="#ctx0" brushRef="#br0">13523 3643 0,'0'0'7,"0"0"2,0 0 2,-41-8-3,-26-9 1,-61-16 0,-62-17 2,-46-8-1,-4 0-3,4 0 3,5 17-1,15-9 0,22 9 1,24 8-1,13 8 1,-13-16-1,-24-17 0,-38-17 1,-12-16-1,50 17 0,49 24 1,46 17-2,37 8 1,20 0 1,22-8 0,-1-8-2,21-17 2,29-58-1,54-67 0,45-48 1,46-34-1,8 24 1,-13 34-1,-3 17 0,-34 24 1,-20 26-2,-29 7 2,-5 25-1,9 9 0,0 8 0,4 0 1,8 8-1,-24 9 0,-9 16 0,-25 25 1,-3 8-1,-5 0 0,4 17 1,13-9-1,16 0 0,25 1 1,12 8-1,1 8 0,3 8 0,13 8 1,17 1 0,3 0-2,-20-1 2,-12 1-1,-5 8 0,1-1 1,20 1-2,4 0 2,-16 0-1,-17-9 1,-12-7-1,-17 7 1,-8 9-1,-4 0 0,-9 8 0,-3 9 1,-18 7-1,-3 9 0,-4 8 0,3 17 1,5 25-1,-4 24 1,-5 26-2,-7 16 2,-5-1-1,0 10 1,0-9 0,0-17-2,5-8 2,7-17-1,1 1 0,-9-25 0,-12-9 0,-9-8 1,-3-16-1,-5-9 0,0-8 0,-3-9 1,-9 1-1,-13 8 1,-12 0 0,-21 17-1,-32-1 1,-34-8 1,-58 1-1,-53-34 0,-59-33 2,-86-17-9,-91-33 7</inkml:trace>
    </iact:actionData>
  </iact:action>
  <iact:action type="add" startTime="244548">
    <iact:property name="dataType"/>
    <iact:actionData xml:id="d49">
      <inkml:trace xmlns:inkml="http://www.w3.org/2003/InkML" xml:id="stk49" contextRef="#ctx0" brushRef="#br0">21281 3014 0,'0'0'4,"0"0"-4,0 0 9,0 0 0,0 0 0,0 0 1,0 0-1,45-25 0,-28 25 0,-1-8 0,1 8 1,3-9-1,1 9 1,4 0-1,0 0 0,4 9 0,8-9 1,4 8-1,9 0 0,4 9 0,16-1 2,25 17-3,5 1 2,3 7-1,-8-8 0,-4 8 0,8-7 1,17 7-1,17 0 0,7-8 1,1 1-1,0 7 1,-1 0 0,1 1-2,-4-9 2,-13 0-2,-4-8 2,0 0-1,-4 0 1,-5-1 0,1-7-2,-13 8 2,-16-17-2,-4 9 2,-1-9-1,5 0 1,8 1-1,4 7 3,-4 1-5,-12-1 2,-17-8 1,-17 1-2,-12-1 2,-8 0-1</inkml:trace>
    </iact:actionData>
  </iact:action>
  <iact:action type="add" startTime="246611">
    <iact:property name="dataType"/>
    <iact:actionData xml:id="d50">
      <inkml:trace xmlns:inkml="http://www.w3.org/2003/InkML" xml:id="stk50" contextRef="#ctx0" brushRef="#br0">9866 3585 0,'0'0'5,"0"0"5,0 0 0,41-8 0,21-9-3,33-8 3,4 1-1,5 7 0,8 0 2,3 1-4,10-9 3,15 8 0,13 1-1,9-1 0,7 9 0,13-9 1,9 9-1,-5 0 1,-8 0 0,-4-1-2,-1 1 1,1 8 0,0-8 2,4 8-3,0-8 2,4 8 0,8 0-2,0 0 2,-3-9-1,-14 9 0,-11-8 0,-30 0 0,-24-1 1,-17 1-1,8 8 0,-4 0 1,-4 0-1,-12 0 0,-17-8 1,-13 8 0,-11 0-1,-9 0 0,-5 0 0,-7 0 0,-5 0 1,1 0-1,-5 0 0,-4 0 0,0 0 1,1 0-1,-5 0 0,0-8 0,0 8 1,0 0-1,0 0 1,-133-25-1,38 8 1,-13 1-1,-16-1 1,-12 0-2,-17 1 2,-25 8-1,-8 8 0,-25 0 1,-5 8-1,-3 0 0,12 0 2,9 1-2,-5 7-1,0-7 2,5 7-1,7-8 0,-3 9 0,4 0 1,-1-9-1,5 0 0,4 9 1,12-9-1,9 9 0,20-17 0,21 0 1,17 0-1,4 8 0,3 0 1,5 0-1,13 1 2,16-9-3,12 8 2,13-8-2,8 0 2,8 0-2,9 0 2,-1 0-1,5 0 1,4 0-1,0 0 0,4 8 0,0-8 1,0 0-1,0 0 0,0 0 0,124 0 1,-29 8-1,33 1 1,34-1-1,12 0 0,3 1 1,14-1-1,-9-8 0,8 8 0,5-8 1,-1 8-1,-4-8 0,13 9 1,-8-1-1,7-8 0,5 8 1,8-8 1,34-8-4,48 0 3</inkml:trace>
    </iact:actionData>
  </iact:action>
  <iact:action type="add" startTime="264531">
    <iact:property name="dataType"/>
    <iact:actionData xml:id="d51">
      <inkml:trace xmlns:inkml="http://www.w3.org/2003/InkML" xml:id="stk51" contextRef="#ctx0" brushRef="#br0">4371 12064 0,'0'0'4,"0"0"-4,83-16 13,-9-5-5,30-8-2,20-4 3,13-4 1,-5-1-1,-12 5 0,-25 4 1,-25 5 0,-12-1-2,-4 4 2,-4 4-1,8 1 1,16 3-1,5 1-1,16-5 2,4 1-1,-8-5 1,-8 1-1,-17 3 2,-8 5-3,-4 3 2,0 5-1,4 4 0,8 4 1,12 0-1,1 1 1,0-5-2,-5 0 2,1 0-1,3 0 1,13 8 0,8 4-2,13 1 2,8-5-2,13 4 2,7 1-1,5-1 1,12 1-1,17-1 0,16 0 0,30 5 0,36 16 1,34 9 0,16-5-1,25 0 0,12-16 0,9-21 0,4-13 1</inkml:trace>
    </iact:actionData>
  </iact:action>
  <iact:action type="add" startTime="274098">
    <iact:property name="dataType"/>
    <iact:actionData xml:id="d52">
      <inkml:trace xmlns:inkml="http://www.w3.org/2003/InkML" xml:id="stk52" contextRef="#ctx0" brushRef="#br0">6982 14404 0,'0'0'3,"0"0"-2,58-4 9,37-9-1,66-12 0,38-8 1,-9 0-1,-8 4 0,-29 12 0,-24 9 1,-14 8-1,18 4 0,24 0 1,33 5 0,34 3-1,12-4-1,12-3 1,21-5 1,-9 0-1,5-5 0,-4 5 1,-5-4-1,-11-4 1,-10 0-1,1-1 0,0 1 0,0 0 0,4 0 1,12-9-1</inkml:trace>
    </iact:actionData>
  </iact:action>
  <iact:action type="add" startTime="279623">
    <iact:property name="dataType"/>
    <iact:actionData xml:id="d53">
      <inkml:trace xmlns:inkml="http://www.w3.org/2003/InkML" xml:id="stk53" contextRef="#ctx0" brushRef="#br0">16307 14242 0,'0'0'2,"0"0"0,0 0 7,0 0 0,0 0 2,0 0-4,-62 37 3,-29 21-1,-49 42 0,-18 36 1,14 51 0,24 53-1,37 21 0,29-9 0,38-57 1,16-50-1,16-25 0,26-21 0,40-4 1,30-16-1,25-33 1,-9-30-1,-21-28 0,-7-21 0</inkml:trace>
    </iact:actionData>
  </iact:action>
  <iact:action type="add" startTime="279973">
    <iact:property name="dataType"/>
    <iact:actionData xml:id="d54">
      <inkml:trace xmlns:inkml="http://www.w3.org/2003/InkML" xml:id="stk54" contextRef="#ctx0" brushRef="#br0">15546 15493 0,'0'0'7,"0"0"4,0 0-4,0 0 3,0 0-2,124-5 2,46-7 0,53-9-1,9 1 0,-17 3 0,-33 5 1,-29 3 0,-20 9-1,-22 4 0,-11 1 0,-26 3 0,-8 0 0</inkml:trace>
    </iact:actionData>
  </iact:action>
  <iact:action type="add" startTime="280251">
    <iact:property name="dataType"/>
    <iact:actionData xml:id="d55">
      <inkml:trace xmlns:inkml="http://www.w3.org/2003/InkML" xml:id="stk55" contextRef="#ctx0" brushRef="#br0">16630 15447 0,'0'0'9,"0"0"-1,0 0 1,0 0 0,-58 46 1,33 12-2,1 45 1,3 46 1,9 42 0,3 16 0,1 0-1,8-21 0,8-25 0,9-7 1,20-5-1,21 12 0</inkml:trace>
    </iact:actionData>
  </iact:action>
  <iact:action type="add" startTime="282881">
    <iact:property name="dataType"/>
    <iact:actionData xml:id="d56">
      <inkml:trace xmlns:inkml="http://www.w3.org/2003/InkML" xml:id="stk56" contextRef="#ctx0" brushRef="#br0">20106 14039 0,'0'0'3,"-104"25"-2,-45 8 9,-54 38 1,-8 32-4,62 9 3,42-9 0,20-28-1,25-21 0,25-13 0,20-4 1,21 9-2,34 37 2,69 62-1,63 24 0,16-24 1,-33-45-1,-50-30 0,-28-16 0,-17-8 1,-17-5-1,-12 0 0,-8 5 1,-13-1 0,-12 5-1,-17 12-1,-28 13 2,-59 16-1,-57-17 1,-30-32-2</inkml:trace>
    </iact:actionData>
  </iact:action>
  <iact:action type="add" startTime="283990">
    <iact:property name="dataType"/>
    <iact:actionData xml:id="d57">
      <inkml:trace xmlns:inkml="http://www.w3.org/2003/InkML" xml:id="stk57" contextRef="#ctx0" brushRef="#br0">20834 14391 0,'0'0'7,"0"0"2,0 0 3,0 0-5,74-20 2,9-14 1,33-11-1,20-9 0,1 8 1,4 5 2,3 8-6,5 8 3,21-4 0,4-4 1,-17-4-1,-25-5 0</inkml:trace>
    </iact:actionData>
  </iact:action>
  <iact:action type="add" startTime="284250">
    <iact:property name="dataType"/>
    <iact:actionData xml:id="d58">
      <inkml:trace xmlns:inkml="http://www.w3.org/2003/InkML" xml:id="stk58" contextRef="#ctx0" brushRef="#br0">22187 13331 0,'0'0'7,"0"0"2,0 0 1,0 0-1,95 29 0,-4-8 1,4 4-1,-16-4 0,-13-1 0,-25-3 3,-8 4-4,-8-1 2,-8 5-2,-5 12 2,-8 13-1,-4 20 0</inkml:trace>
    </iact:actionData>
  </iact:action>
  <iact:action type="add" startTime="284576">
    <iact:property name="dataType"/>
    <iact:actionData xml:id="d59">
      <inkml:trace xmlns:inkml="http://www.w3.org/2003/InkML" xml:id="stk59" contextRef="#ctx0" brushRef="#br0">20966 14814 0,'0'0'6,"0"0"3,75 0 3,49 4-4,58 4 0,33 9 2,-4 7-1</inkml:trace>
    </iact:actionData>
  </iact:action>
  <iact:action type="add" startTime="284992">
    <iact:property name="dataType"/>
    <iact:actionData xml:id="d60">
      <inkml:trace xmlns:inkml="http://www.w3.org/2003/InkML" xml:id="stk60" contextRef="#ctx0" brushRef="#br0">21281 15617 0,'0'0'7,"0"0"5,0 0-4,78 87 0,42 16 1,50 26 1,-21-38 0,-25-33 0,-21-17-2,-12-12 1,-16-8 0,-13-5 0,-17-7 1,-7-9-2</inkml:trace>
    </iact:actionData>
  </iact:action>
  <iact:action type="add" startTime="285233">
    <iact:property name="dataType"/>
    <iact:actionData xml:id="d61">
      <inkml:trace xmlns:inkml="http://www.w3.org/2003/InkML" xml:id="stk61" contextRef="#ctx0" brushRef="#br0">22228 15559 0,'0'0'9,"0"0"-2,12 45 6,34 30-6,49 41 2,42 20 0,-5-28 0,-20-29 0,-21-17 1,-21-4-1,-20-9 0</inkml:trace>
    </iact:actionData>
  </iact:action>
  <iact:action type="add" startTime="285380">
    <iact:property name="dataType"/>
    <iact:actionData xml:id="d62">
      <inkml:trace xmlns:inkml="http://www.w3.org/2003/InkML" xml:id="stk62" contextRef="#ctx0" brushRef="#br0">22807 16710 0,'0'0'7</inkml:trace>
    </iact:actionData>
  </iact:action>
  <iact:action type="add" startTime="285586">
    <iact:property name="dataType"/>
    <iact:actionData xml:id="d63">
      <inkml:trace xmlns:inkml="http://www.w3.org/2003/InkML" xml:id="stk63" contextRef="#ctx0" brushRef="#br0">21955 14756 0,'0'0'6,"0"0"3,0 0 1,0 0-1,0 0 2,0 0-4,0 0 3,66 49-1,0-7 2,30 28-4,-1 13 3,-13 0 0,-28-17 1,-21-16-1,-16-13-2,-9-12 2,-8-5-3,-8 1 2,-17 0 1,-29-1-1</inkml:trace>
    </iact:actionData>
  </iact:action>
  <iact:action type="add" startTime="290252">
    <iact:property name="dataType"/>
    <iact:actionData xml:id="d64">
      <inkml:trace xmlns:inkml="http://www.w3.org/2003/InkML" xml:id="stk64" contextRef="#ctx0" brushRef="#br0">23345 12574 0,'0'0'3,"0"0"-2,0 0 8,-50-13 0,34 9 1,-13 0-1,4 0 0,0 4 0,-12 4 0,-17 13 2,-16 24-2,-17 33-1,-4 38 2,17 21-1,11 24 1,22 13 0,20-5-2,13-20 2,12-25-1</inkml:trace>
    </iact:actionData>
  </iact:action>
  <iact:action type="add" startTime="290546">
    <iact:property name="dataType"/>
    <iact:actionData xml:id="d65">
      <inkml:trace xmlns:inkml="http://www.w3.org/2003/InkML" xml:id="stk65" contextRef="#ctx0" brushRef="#br0">22700 13973 0,'0'0'8,"0"0"2,8 54-1,13 58-1,16 82 1,21 92 1,-25-46-1,-21-49 1,-16-38-2</inkml:trace>
    </iact:actionData>
  </iact:action>
  <iact:action type="add" startTime="291083">
    <iact:property name="dataType"/>
    <iact:actionData xml:id="d66">
      <inkml:trace xmlns:inkml="http://www.w3.org/2003/InkML" xml:id="stk66" contextRef="#ctx0" brushRef="#br0">24528 16118 0,'0'0'8,"0"0"0,0 0 1,0 0 0,75 66 0,3 13 1,13 32-1,-12 5 1,-17-4 0,-25-29-1,-20-25-1,-13-17 2,-8-3 0,-4 3-1,-5 9-1</inkml:trace>
    </iact:actionData>
  </iact:action>
  <iact:action type="add" startTime="291379">
    <iact:property name="dataType"/>
    <iact:actionData xml:id="d67">
      <inkml:trace xmlns:inkml="http://www.w3.org/2003/InkML" xml:id="stk67" contextRef="#ctx0" brushRef="#br0">25025 17645 0,'0'0'7,"0"0"2,0 0 1,-29 63-1,21-1 1,3 29 0,-3 12-1,-4-12-1,-9-16 3,-4-13-1</inkml:trace>
    </iact:actionData>
  </iact:action>
  <iact:action type="add" startTime="294108">
    <iact:property name="dataType"/>
    <iact:actionData xml:id="d68">
      <inkml:trace xmlns:inkml="http://www.w3.org/2003/InkML" xml:id="stk68" contextRef="#ctx0" brushRef="#br0">14773 16913 0,'0'0'7,"0"0"2,0 0 3,0 0-5,0 0 2,0 0 0,0 0 0,0 0 1,0 0-1,0 0 0,0 0 1,53 49-1,9-40 2,34 3-4,28-4 5,29 1-3,16-1-1,1-4 1,-13 0 0,-12 0 0,-13 0 1,-20-4-1,-8-4 1,-5-4 0,-25 4-1,-3 0 0,-18 0 0,-7-1 0,-13 5 1,-4 0-1,0 0 0,0 0 1,12 0-1,17-8 0,21-8 1,16-9 0,4-8-1,-12 4 0,-16 0 1,-18 4 0,-11 4-1,-9 0 0,0 1 0,0-9 2,0-4-1,8-13 0,5-8 0,12-12-2,12-21 4,5-25-3,-9-20 0,-21-9 1,-7 4-1,-9 1 1,-9 3 0,-20 5-7,-12 0 6,-9-17 1,-8-29-1,-8-33 0,0-46 0,-9-49 1,9 0-1,12 28 1,9 51-1,3 70 1,1 49-1,-1 42 0,1 21 2,0 16-2,-1 12 0,1 5 0,-5 4-1,1 4 3,-9 4-4,-4 0 3,-13 0-1,-11 5 2,-14 3-3,-11 5 2,-5 8-1,-12 4 0,-25 12 0,-25 9 0,-12 3 1,-29 10-1,-5-5 3,1-5-2,4-3 0,8-9 0,13-12-6,7-8 7,22-4-3,24-5 1,29 0 0,25 1 2,17 3-2,8 1-1,4 8 1,8 12 1,1 29 1,3 42-2,5 49 2,-1 59-2,1 45 1,-1 16 1,1 21-3,4-12 2,-1-38-2,9 5 2,9-21-2,3-5 2,9-3-2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867">
    <iact:property name="dataType"/>
    <iact:actionData xml:id="d0">
      <inkml:trace xmlns:inkml="http://www.w3.org/2003/InkML" xml:id="stk0" contextRef="#ctx0" brushRef="#br0">6969 9187 0,'0'0'1,"0"0"1,0 0 7,0 0 0,0 0 1,0 0-1,0 0 0,0 0 1,0 0-1,0 0 0,0 0 1,0 0 0,50 25-1,-29-25 1,-9 0-1,9 0 0,4-4 0,4-1 1,0 1-1,4 0 0,0 0 0,0 0 1,0 0-1,-4 4 0,0 0 1,-4 0-2,4 4 3,0 0 0,4 4-3,0 1 0,0-1 3,4 0-3,-8-4 1,4 0 1,0 1-1,-4-5 1,0 0-1,0 0 1,0-5-1,4 1 1,0 0-2,5 4 2,-5 0 0,4 0-1,0 0-1,0 4 2,1 0 0,-1 5-1,-4-1 1,0 0-1,0 1-1,0-1 2,0-4-1,-4 0 1,0 0-1,-4 0 1,0 1-1,0-5 0,0 0 1,-5 0-2,1 0 2,0 0 0,4 0-1,-1 0-1,5 0 3,4 0-2,1 0-1,3 0 2,0 0-1,4 4 1,5 0-1,-9 0 0,5 0 0,-1 0 1,0 0-1,1 1 1,3-1-1,5 0 0,-1 0 2,5 0-3,8-4 1,4 4 1,1 0 0,-1-4-2,0 4 1,0-4 0,0 5 1,1-1-1,-1 0 1,0 0-1,0 0 1,0 0-1,5 0 0,-5-4 0,-4 0 1,0 0-1,4 0 0,5 0 1,-1 5-1,4 3 0,1 0 1,-1 0 0,1 1-2,-1-5 2,5-4-1,0-4 0,7 0 1,5 4-1,0 0 0,-4 4 0,0 0 5,-8-4-7,-1 0-1,5-4 5,0 0-2,0 4 0,-5 0 0,1 0 1,0 0-1,-5 0-1,-4 0 2,1-5 0,-5 1-1,0 0 0,0 0 1,0 0-1,-3 0 0,-6 0 0,1 4 1,0 0-1,-4 0 1,0 0-1,4-5 1,0 1-1,0 0 0,0 0 0,-1 0 1,1 4-1,0 0 0,0 0 0,0 0 1,-8 4-1,-1 0 1,1-4 0,0 0-2,-5 0 1,1 0 0,-5 0 1,-4 0-1,-3 0 0,-6 0 0,-3 0 1,-4 0 0,-4 0-2,-1-4 1,5-13 0,16-45 1</inkml:trace>
    </iact:actionData>
  </iact:action>
  <iact:action type="add" startTime="25778">
    <iact:property name="dataType"/>
    <iact:actionData xml:id="d1">
      <inkml:trace xmlns:inkml="http://www.w3.org/2003/InkML" xml:id="stk1" contextRef="#ctx0" brushRef="#br0">10292 7680 0,'0'0'6,"0"0"4,0 0-1,0 0 1,0 0-1,0 0 0,0 0 0,0 0 1,0 0-1,0 0 0,0 0 1,0 0-1,0 0 1,0 0-1,0 0 1,0 0-1,0 0 0,37 45 0,-8-36 1,21-1-1,12-4 0,8-8 1,9-4-1,-5-5 0,-8 5 2,-8 4-2,-8 0 0,-9 4 0,1 0 1,-9 0-1,-4 0 0,0 0 1,0 0-1,0-9 0,4-3 1</inkml:trace>
    </iact:actionData>
  </iact:action>
  <iact:action type="add" startTime="26540">
    <iact:property name="dataType"/>
    <iact:actionData xml:id="d2">
      <inkml:trace xmlns:inkml="http://www.w3.org/2003/InkML" xml:id="stk2" contextRef="#ctx0" brushRef="#br0">13200 7754 0,'0'0'5,"0"0"4,0 0 1,0 0-1,0 0 0,0 0 1,0 0-1,0 0 0,0 0 1,50 42-1,-38-34 0,5 0 1,-1 1-1,5-1 0,8-4 0,4 0 2,4-4-2,9 0 0,8-4 1,4 0-1,4 4 0,0 0 4,4 4-6,0 0 2,-4 0 0,0 0 1,-12 1-1,-13-5 1,-4 0-1,-8 0 0,-4 0 0,-5 0 1,-3-5-1,-5-3 0</inkml:trace>
    </iact:actionData>
  </iact:action>
  <iact:action type="add" startTime="27818">
    <iact:property name="dataType"/>
    <iact:actionData xml:id="d3">
      <inkml:trace xmlns:inkml="http://www.w3.org/2003/InkML" xml:id="stk3" contextRef="#ctx0" brushRef="#br0">9046 6090 0,'0'0'6,"0"0"11,0 0-15,0 0 7,0 0 1,0 0-1,0 0 0,0 0 0,0 0 1,0 0-1,0 0 0,0 0 0,0 0 2,0 0-2,0 0 0,0 0 0,75 4 1,-21 0-1,8-4 0,-4 0 0,-5 0 1,-3-4 0,-9 0-1,1 0 0,-1 0 3,5 0-4,8-1 2,3 1-2,5 0 2,1 0-1,-10 4 0,-3 0 2,-13 0-4,-4 0 4,-8 0-2,-4 0-1,-5 0 2,-3 0-1,-5 0 2,0 0-3</inkml:trace>
    </iact:actionData>
  </iact:action>
  <iact:action type="add" startTime="29422">
    <iact:property name="dataType"/>
    <iact:actionData xml:id="d4">
      <inkml:trace xmlns:inkml="http://www.w3.org/2003/InkML" xml:id="stk4" contextRef="#ctx0" brushRef="#br0">14578 6227 0,'0'0'5,"0"0"5,0 0-1,0 0 0,0 0 1,0 0-1,0 0 1,54 16-1,-13-3 0,13-1 0,12-4 1,9-4-1,7-4 0,5 5 2,13 7-3,3 5 2,5-5-1,-13-4 0,-8-4 0,-17-4 1,-16 0-1,-9 0 0,-7 0 1,-14-4-1,-3 0 1,-9 0-1</inkml:trace>
    </iact:actionData>
  </iact:action>
  <iact:action type="add" startTime="35716">
    <iact:property name="dataType"/>
    <iact:actionData xml:id="d5">
      <inkml:trace xmlns:inkml="http://www.w3.org/2003/InkML" xml:id="stk5" contextRef="#ctx0" brushRef="#br0">8500 4956 0,'0'0'6,"0"0"5,0 0-3,0 0 1,0 0 1,0 0-1,62 20 1,-16-16-1,16 0 0,17 1 0,12-5 1,16-9 0,17-7 1,4-1-2,1 5 3,-13 8-5,-9 4 2,-8 0 0,-3 0 2,-9 0 0,4 0-3,0 4 3,0 4-3,-5 5 3,-7-1-3,-9 0-2,-3 1 3</inkml:trace>
    </iact:actionData>
  </iact:action>
  <iact:action type="add" startTime="36523">
    <iact:property name="dataType"/>
    <iact:actionData xml:id="d6">
      <inkml:trace xmlns:inkml="http://www.w3.org/2003/InkML" xml:id="stk6" contextRef="#ctx0" brushRef="#br0">14106 4980 0,'0'0'6,"0"0"4,0 0-1,0 0 1,0 0-1,0 0 0,0 0 1,0 0-1,54-4 0,0-4 1,29-4 0,53-5-1,46-8 2,17 4-3,-1-3 1,-7 3 0,-26 8 1,-20-3-1,-8 3 0,-9 1 0</inkml:trace>
    </iact:actionData>
  </iact:action>
  <iact:action type="add" startTime="43625">
    <iact:property name="dataType"/>
    <iact:actionData xml:id="d7">
      <inkml:trace xmlns:inkml="http://www.w3.org/2003/InkML" xml:id="stk7" contextRef="#ctx0" brushRef="#br0">10486 7920 0,'0'0'2,"0"0"1,0 0 5,0 0 2,0 0-1,-41 8 0,37-8 1,0 0-1,-1 0 1,1 0-1,0 0 0,0 0 1,4 0-1,0 0 1,0 0-1,0 0 0,0 0 0,0 0 1,0 0-1,0 0 1,0 0-2,0 0 2,0 0-1,83-41 1,-71 37-2,1 0 2,-1-1-1,5 1 1,3 0-1,9-4 0,4 0 1,9-1-1,-1 1 0,9 0 1,3-1-2,14-7 2,11-13 1,1-21-2</inkml:trace>
    </iact:actionData>
  </iact:action>
  <iact:action type="add" startTime="50428">
    <iact:property name="dataType"/>
    <iact:actionData xml:id="d8">
      <inkml:trace xmlns:inkml="http://www.w3.org/2003/InkML" xml:id="stk8" contextRef="#ctx0" brushRef="#br0">3411 7332 0,'0'0'2,"0"0"1,0 0 5,0 0 3,0 0-3,0 0 2,0 0-1,50-50 0,16 5 1,42-21-1,8-9 0,-34 17 2,-15 17-3,-26 12 2,-8 8-1,-8 0 0</inkml:trace>
    </iact:actionData>
  </iact:action>
  <iact:action type="add" startTime="50852">
    <iact:property name="dataType"/>
    <iact:actionData xml:id="d9">
      <inkml:trace xmlns:inkml="http://www.w3.org/2003/InkML" xml:id="stk9" contextRef="#ctx0" brushRef="#br0">3858 6612 0,'0'0'8,"0"0"8,0 0-14,0 0 7,66 20 1,-16-7-1,33 3 0,16 1 1,25-9 0,9-8 1,-9-4-4,-8 0 3,8 8-1,8 0 0,5-4 1,-13 0-1,-21 0 0,-8 4 1,-8 0-1,12 5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1" timeString="2020-09-07T01:08:54.726"/>
    </inkml:context>
  </inkml:definitions>
  <iact:action type="add" startTime="7630">
    <iact:property name="dataType"/>
    <iact:actionData xml:id="d0">
      <inkml:trace xmlns:inkml="http://www.w3.org/2003/InkML" xml:id="stk0" contextRef="#ctx0" brushRef="#br0">1210 15695 0,'0'0'2,"0"0"-1,0 0 10,0 0-3,0 0 1,0 0 1,-41 54-1,33-33 0,-1 0 0,1 3 1,0 5-1,0 5 1,-1 7 0,-7 13-1,3 16 0,-7 30 2,3 24-3,1 41 2,7 42-1,9 42 0,9 53 0,15 58 1,18 13-1,-9-25 1,-8-71-1,-1-57 0,-7-18 0,0-15 2,-1-9-3</inkml:trace>
    </iact:actionData>
  </iact:action>
  <iact:action type="add" startTime="13154">
    <iact:property name="dataType"/>
    <iact:actionData xml:id="d1">
      <inkml:trace xmlns:inkml="http://www.w3.org/2003/InkML" xml:id="stk1" contextRef="#ctx0" brushRef="#br0">3693 18792 0,'0'0'1,"0"0"1,0 0 7,0 0 1,0 0 0,0 0-1,0 0 0,0 0 0,0 0 1,0 0-1,49 0 1,-40 0-1,15 0 0,1 0 0,8 0 1,9 0-1,-1-4 0,9 0 1,-1 0-1,-7 4 0,-9 0 1,0 0-1,0 0 2,0 4-3,0 0 2,-8 0-1,8 5 1,0-5-1,9 0 0</inkml:trace>
    </iact:actionData>
  </iact:action>
  <iact:action type="add" startTime="15050">
    <iact:property name="dataType"/>
    <iact:actionData xml:id="d2">
      <inkml:trace xmlns:inkml="http://www.w3.org/2003/InkML" xml:id="stk2" contextRef="#ctx0" brushRef="#br0">4876 18544 0,'0'0'7,"0"0"2,0 0 1,0 0-1,0 0 0,0 0 1,0 0 0,0 0-1,0 0 0,70 37 0,-24-29 0,8 1 1,-1-1-1,1 4 1,-4-3-1</inkml:trace>
    </iact:actionData>
  </iact:action>
  <iact:action type="add" startTime="25937">
    <iact:property name="dataType"/>
    <iact:actionData xml:id="d3">
      <inkml:trace xmlns:inkml="http://www.w3.org/2003/InkML" xml:id="stk3" contextRef="#ctx0" brushRef="#br0">3552 7539 0,'0'0'2,"0"0"2,0 0 4,0 0 1,0 0 0,0 0 1,0 0-1,0 0 1,0 0-1,0 0 0,0 0 0,0 0 1,0 0-1,0 0 0,0 0 1,41 0-1,-41 0 0,9 0 1,-9 0-1,0 0 0,8 0 0,-8 0 1,8 0-1,-8 0 1,0 0-1,8 0 0,-8 0 1,9 0-1,-9 0 0,8 0 0,-8 0 1,0 0-1,0 0 0,0 0 1,0 0-1,0 0 0,0 0 0,8 0 1,-8 0-1,0 0 0,0 0 1,0 0 0,0 0-2,0 0 2,0 0-1,0 0 0</inkml:trace>
    </iact:actionData>
  </iact:action>
  <iact:action type="add" startTime="28935">
    <iact:property name="dataType"/>
    <iact:actionData xml:id="d4">
      <inkml:trace xmlns:inkml="http://www.w3.org/2003/InkML" xml:id="stk4" contextRef="#ctx0" brushRef="#br0">1847 15447 0,'0'0'7,"0"0"2,0 0 1,0 0-1,0 0 0,0 0 1,0 0-1,0 0 0,0 0 1,0 0-1,0 0 0,17-50 0,-9 34 1,9 3 0,-9 5-1,0 8 0,-8 0 0</inkml:trace>
    </iact:actionData>
  </iact:action>
  <iact:action type="add" startTime="29157">
    <iact:property name="dataType"/>
    <iact:actionData xml:id="d5">
      <inkml:trace xmlns:inkml="http://www.w3.org/2003/InkML" xml:id="stk5" contextRef="#ctx0" brushRef="#br0">3411 15592 0,'0'0'10,"0"0"-2,0 0 2,0 62-2,0-21 2,0 9-1,0 4 0,0-4 0,0-1 1,0-3-1,0-5 0,0 1 1,0-5 1,0 0-3,0 5 1,0 7 0</inkml:trace>
    </iact:actionData>
  </iact:action>
  <iact:action type="add" startTime="29409">
    <iact:property name="dataType"/>
    <iact:actionData xml:id="d6">
      <inkml:trace xmlns:inkml="http://www.w3.org/2003/InkML" xml:id="stk6" contextRef="#ctx0" brushRef="#br0">1980 16706 0,'0'0'6,"0"0"4,0 0-1,-58-79 1,0 9-1,0-17 1,0-17-1,0-12 1,9-20 2,24-9-3,25 4 1,16-4-2,9 0 2,0 8-1,0 13 1,0 21-1,-1 32 0,-7 22 2,0 11-4,-1 5 4,1 8-3,-1 5 2,5 3 0,-9 1-2,5-1 1</inkml:trace>
    </iact:actionData>
  </iact:action>
  <iact:action type="add" startTime="29753">
    <iact:property name="dataType"/>
    <iact:actionData xml:id="d7">
      <inkml:trace xmlns:inkml="http://www.w3.org/2003/InkML" xml:id="stk7" contextRef="#ctx0" brushRef="#br0">3411 15199 0,'0'0'6,"0"0"4,0 0-1,0 58 0</inkml:trace>
    </iact:actionData>
  </iact:action>
  <iact:action type="add" startTime="31039">
    <iact:property name="dataType"/>
    <iact:actionData xml:id="d8">
      <inkml:trace xmlns:inkml="http://www.w3.org/2003/InkML" xml:id="stk8" contextRef="#ctx0" brushRef="#br0">1955 14809 0,'0'0'6,"0"0"5,0 0-3,0 0 1,0 0 1,0 0-1,0 0 0,0 0 1,0 0-1,0 0 1,-25 42-1,25-38 1,0 0-2,0 0 2,8 0-1,-8 1 0,9-1 1</inkml:trace>
    </iact:actionData>
  </iact:action>
  <iact:action type="add" startTime="31299">
    <iact:property name="dataType"/>
    <iact:actionData xml:id="d9">
      <inkml:trace xmlns:inkml="http://www.w3.org/2003/InkML" xml:id="stk9" contextRef="#ctx0" brushRef="#br0">3411 15352 0,'0'0'7,"0"0"2,0 0 0,0 0 1,0 0-1,9 41 0,-1-20 1,0 0-1,0-1 0,9 1 1,-9 0-1,9-1 0,-9 1 1,9 0-1,-9-1 0,0 1 0,5 4 1,-9 0-1,4 4 1,0 4-1,1 0 0,-9 0 2,8 0-1,-8 0-1,0-4 1,-8 5-1,-1 3 1,1 0-1,-4 5 1,-9-1-1,4-4-1,9-4 3,-8-4-2,7-4-1,1 0 3</inkml:trace>
    </iact:actionData>
  </iact:action>
  <iact:action type="add" startTime="33356">
    <iact:property name="dataType"/>
    <iact:actionData xml:id="d10">
      <inkml:trace xmlns:inkml="http://www.w3.org/2003/InkML" xml:id="stk10" contextRef="#ctx1" brushRef="#br0">3469 16213 0</inkml:trace>
    </iact:actionData>
  </iact:action>
  <iact:action type="add" startTime="58256">
    <iact:property name="dataType"/>
    <iact:actionData xml:id="d11">
      <inkml:trace xmlns:inkml="http://www.w3.org/2003/InkML" xml:id="stk11" contextRef="#ctx0" brushRef="#br0">15530 8164 0,'0'0'2,"0"0"1,0 0 6,0 0 0,0 0 0,82-4 1,14-4-1,24-5 1,-5-3-1,-15-1 1,-9 5-1,8-1 1,25 1-1,13 0 0,3 3 0,-7 5 0,-5 4 1,4 0-1,9-4 0,-9 0 1,-28 0-1,-21 4 1,-9 0-1,9 0 1,12-4-1,17-9 0,4 1 1,-9-1-2,-20 1 2,-13 8 0,-3 0-1,7 4 1,9-5-2,4 1 1,4-4 1,-8 0-1,-16 0 2,-13 3-3,-9 1 1,-7 4 0,3 0 3,9 4-5,12 1 2,21-1 1,8-4 0,0-4-2,-8-1 3,-12 5-3,-13 0 2,-8 5 0,3-1-2,14-4 0,16 0 2,16-4 0,1-5-1,-5 5 1,-12 4-1,-9 4 0,1 0 0,12 1 1,21-1-1,8-4 1,0 0-1,-5 4 0,5 0 2,13 0-3,16 0 3,4 0-4,0 0 2,4 1 1,5-1 0,7 0-1,-3 0 0,-5 0 1,0-4-1,5 0 0,-5 0 0</inkml:trace>
    </iact:actionData>
  </iact:action>
  <iact:action type="add" startTime="95293">
    <iact:property name="dataType"/>
    <iact:actionData xml:id="d12">
      <inkml:trace xmlns:inkml="http://www.w3.org/2003/InkML" xml:id="stk12" contextRef="#ctx0" brushRef="#br0">18459 9468 0,'0'0'2,"0"0"0,0 0 7,0 0 1,0 0-1,74-20 0,30-13 0,41-17 0,37-8 2,12 4 0,13 9-1,49-5 0,-3 21-1,8 16 0,28 13-1,5 13 2,29-1-1,-5 5 3,17-5-6,-20 1 5,-5-9-1,4-8-1,-36 4 1,36 0-1,25 0 1</inkml:trace>
    </iact:actionData>
  </iact:action>
  <iact:action type="add" startTime="105245">
    <iact:property name="dataType"/>
    <iact:actionData xml:id="d13">
      <inkml:trace xmlns:inkml="http://www.w3.org/2003/InkML" xml:id="stk13" contextRef="#ctx0" brushRef="#br0">10557 9067 0,'0'0'2,"0"0"-1,0 0 9,0 0 0,0 0-2,0 0 1,41 12 1,-4-12-1,17 0 1,12-4-1,9 4 0,11 0 1,10 4 0,15 0 9,5-4-19,-4-4 13,-9 4-7,-3 4 2,3 1 2,5-1 1,3-4-4,-7-4 5,-13-5-5,-13 1 2,-24 0 1,-4-1 0,-5 1-2,5 0 2,4 0 0</inkml:trace>
    </iact:actionData>
  </iact:action>
  <iact:action type="add" startTime="133431">
    <iact:property name="dataType"/>
    <iact:actionData xml:id="d14">
      <inkml:trace xmlns:inkml="http://www.w3.org/2003/InkML" xml:id="stk14" contextRef="#ctx0" brushRef="#br0">18732 11166 0,'0'0'2,"0"0"2,0 0 4,0 0 0,0 0 2,0 0-1,0 0 0,0 0 0,0 0 1,41 0-1,-16 4 0,8 0 0,29 0 1,33-4-1,34-4 1,40 0 0,22 0 1,11 0-1,22 0-2,-1 0 2,-8 4-2,29 8 2,9 0-1,8 5 2,-1-5-3,-20-4 2</inkml:trace>
    </iact:actionData>
  </iact:action>
  <iact:action type="add" startTime="148526">
    <iact:property name="dataType"/>
    <iact:actionData xml:id="d15">
      <inkml:trace xmlns:inkml="http://www.w3.org/2003/InkML" xml:id="stk15" contextRef="#ctx0" brushRef="#br0">18322 12764 0,'0'0'1,"0"0"1,0 0 8,0 0 1,0 0-4,0 0 2,0 0 1,0 0-1,0 0 0,42 37 0,-30-33 1,1 1-1,-1-1 0,0 0 1,5 0-1,-1-4 0,5 0 1,8 0-1,4 0 1,9 0-1,11 0 1,1 0-2,12 4 2,9 0 1,3 0 2,5-4-5,8-4-2,0 0 3,4 0 1,1 4-1,-5 4 0,-5 4 0,-7 1 1,-17-5-1,-12-8 0</inkml:trace>
    </iact:actionData>
  </iact:action>
  <iact:action type="add" startTime="153414">
    <iact:property name="dataType"/>
    <iact:actionData xml:id="d16">
      <inkml:trace xmlns:inkml="http://www.w3.org/2003/InkML" xml:id="stk16" contextRef="#ctx0" brushRef="#br0">18422 14168 0,'0'0'2,"0"0"2,0 0 5,0 0-1,0 0 2,0 0-1,20 45 0,-3-32 1,8-5-1,-5 0 1,5 0-1,0-3 0,0-1 0,0 0 1,0 0-1,3 0 1,1 0-1,5 5 0,-1-1 0,-4 0 1,4-4-1,0 5 2,0-5-3,0 0 2,0 0-1,4 0 0,5 0 0,-1 0 1,-4-4-1,-4 0 1,1 0-1,-6 0 0,1 0 0,-4 0 1,0 0-1,0 0 1,-4 0-1,-1 0 0,1 0 1,-4 0-1,-1 0 0,1 0 0</inkml:trace>
    </iact:actionData>
  </iact:action>
  <iact:action type="add" startTime="196389">
    <iact:property name="dataType"/>
    <iact:actionData xml:id="d17">
      <inkml:trace xmlns:inkml="http://www.w3.org/2003/InkML" xml:id="stk17" contextRef="#ctx0" brushRef="#br0">19075 7585 0,'0'0'7,"0"0"3,0 0 0,0 0-2,0 0 1,0 0 0,0 0 0,0 0 1,0 0-1,-33-50 0,42 17 1,11-25-1,22-29 0,32-25 1,34-12 1,28 0-1,1 20-2,-13 21 1,0 17 1,4 8 0,0 8 0,-3 5-3,-14 8 2,-20 12 2,0 8-3,17 1 2,16 7-1,21 9 1,24 9-1,22 7-1,7 1 2,-3 4-1,-26-5 3,-28 5-5,-21-1 5,-12 1-3,-17 0 1,-13-5 0,9 5-1,8 4 2,21 8-2,17 9-4,3 7 4,-12 5 0,-20 0 1,-13 4 0,-21-4-1,-16-5 1,-5 1-2,-3 0 1,4 8 1,-1 0-1,-3 0 1,-13-9-1,-8-7 1,-13-5-1,-8-8 1,-8-4-2,-8 4 1,-17 8 3,-50 17-5,-62 12 2,-49-4 0</inkml:trace>
    </iact:actionData>
  </iact:action>
  <iact:action type="add" startTime="197402">
    <iact:property name="dataType"/>
    <iact:actionData xml:id="d18">
      <inkml:trace xmlns:inkml="http://www.w3.org/2003/InkML" xml:id="stk18" contextRef="#ctx0" brushRef="#br0">18972 8976 0,'0'0'7,"0"0"2,0 0 0,0 0 1,0 0-1,62-42 0,0 5 0,33-17 1,38-12-1,11-13 1,14 1-1,-1-1 0,4 4 0,9 9 1,-1 12-1,-3 17 0,-5 12 1,1 13-1,-1 12 0,13 12 2,29 13-2,3 17 0,10 16 1,3 16 0,-8 5-2,-21-5 2,-24-8-1,-30-3 2,-24-10 0,-21 1-1,-13 0 1,-7 4-8,-9 0 6,-12-4 2,-13-5 3,-17-7-11,-20-9 8,-20 0-3,-46 9 1,-83-1 0,-83-8 1,-78-21 0,-92-24 0</inkml:trace>
    </iact:actionData>
  </iact:action>
  <iact:action type="add" startTime="205525">
    <iact:property name="dataType"/>
    <iact:actionData xml:id="d19">
      <inkml:trace xmlns:inkml="http://www.w3.org/2003/InkML" xml:id="stk19" contextRef="#ctx0" brushRef="#br0">6250 15468 0,'0'0'2,"0"0"0,0 0 7,0 0 1,0 0-1,0 0 0,0 0 1,0 0-1,66 12 0,-29-16 1,13 4-1,3-4 0,5 4 0,-8 0 1,0 0-1,-5 4 1,1 0 0,-1 0-2,1 0 2,3 1 0,5-5-1,0 0 1,8 0 0,8 0-2,5 0 1,-1 0 0,-8 0 1,-3 0-1,-1 4 1,-13 0-1,5 0 0,0 0 2,4-4-3,8 0 1,8-4 2,5 0-4,4 0 3,-5 0 0,-20 4-1,-4 0 1,0 4-2,-5 0 3,5-4-3,0 0 1,8 0 2,8-4-4,5 4 4,4 0-3,-5 0 2,-8 0 0,-4 0-2,-4 0 2,4 0-2,4 0 2,13 0 0,4-4-1,12 4 0,0 0 1,-4 0-1,0 0 0,0 0 0</inkml:trace>
    </iact:actionData>
  </iact:action>
  <iact:action type="add" startTime="211230">
    <iact:property name="dataType"/>
    <iact:actionData xml:id="d20">
      <inkml:trace xmlns:inkml="http://www.w3.org/2003/InkML" xml:id="stk20" contextRef="#ctx0" brushRef="#br0">9601 6090 0,'0'0'2,"0"0"0,0 0 7,0 0 1,0 0-1,0 0 0,0 0 1,0 0-1,0 0 0,0 0 0,0 0 1,0 0-1,0 0 0,0 0 1,0 0-1,0 0 0,0 0 1,0 0-1,0 0 0,45 17 0,-28-13 1,4 0-1,3 0 0,9 4 1,1-4-1,7 0 1,4-4-1,1 0 0,4 0 1,-1-4-1,1 0 2,0 0-3,-5 0 2,-4 4-1,-3 0 1,-1 0-2,4 0 2,9 4-1,4-4 0,4 0 2,0 0-3,-5 0 1,-3 0 1,-4 0-1,-1 0 1,-4 0-1,-3 0 0,-5 0 0,0 0 2,-4 0-3,0 0 2,0 0-2,0 0 2,0 4 2,0 0-5,4 0 2,8 5 0,5-1 2,3 0-3,1 1 2,0-1-2,-5-4 2,1 0-1,-5 0 0,0-4 2,-3 0-3,-1 0 3,-4 0-4,0 4 3,0 1 0,4-1-2,-8 0 2,0 4-1,4 0 0,0 5 1,1-1 0,-1 1-2,4-5 2,0 0 0,0-4-2,1 1 2,-1-5-1,0 0 0,4-5 1,1 1-2,-1 0 2,-4 0 0,-3 0-2,-1 0 2,-4 0-1,0 4 0,-9 0 0,5 4 1,0 0 0,4 0-2,4 4 2,4 1-1,5-1 0,-1 0 1,4-4-1,1-4 0,-1 0 0,1-4 1,4 0-1,-1-4 0,-3-1 0,-1 5 1,-3 0 1,-5 4-4,-4 0 3,0 0 1,0 0-4,4 0 2,-8-4 1</inkml:trace>
    </iact:actionData>
  </iact:action>
  <iact:action type="add" startTime="214555">
    <iact:property name="dataType"/>
    <iact:actionData xml:id="d21">
      <inkml:trace xmlns:inkml="http://www.w3.org/2003/InkML" xml:id="stk21" contextRef="#ctx0" brushRef="#br0">3411 8057 0,'0'0'7,"0"0"3,0 0-1,0 0 0,0 0 1,0 0-1,0 0 0,0 0 1,0 0-1,0 0 0,0 0 0,50-29 1,-17 24-1,17 1 0,16-4 1,8 0-1,1-1 0,-9 1 1,-8 4 0,0 4-1,-4 0 0,-1 0 0,5 0 0,17-4 0,16-9 1,-8-3 0,12-5-1,-33 5 0,-4 3 1,-13 5-1,-7 4 0,-5 4 0,0 4 2,0 0-3,4 4 1,0-3 1,5 3-1,-1-4 0,0 0 1,1-4-1,-1 0 0,1 0 1,3-4-1,-4 0 0,1 0 0,-9 0 1,-4-1-1,-4 5 0,0 0 0,-1-4 1,1 0-1</inkml:trace>
    </iact:actionData>
  </iact:action>
  <iact:action type="add" startTime="218504">
    <iact:property name="dataType"/>
    <iact:actionData xml:id="d22">
      <inkml:trace xmlns:inkml="http://www.w3.org/2003/InkML" xml:id="stk22" contextRef="#ctx0" brushRef="#br0">9270 4844 0,'0'0'2,"0"0"2,0 0 4,0 0 1,0 0 0,0 0 0,0 0 1,0 0-1,-4 54 0,0-25 1,-5 8-1,1 4 0,8 5 0,-8 8 1,4 16-1,-1 21 0,1 17 2,-4-1 1,4-7-4,4-13 1,0-17 2,4-12-1,0-8-1,-4-9-3,0-8 3,0-8 0,0-8 0,0-5 1</inkml:trace>
    </iact:actionData>
  </iact:action>
  <iact:action type="add" startTime="219021">
    <iact:property name="dataType"/>
    <iact:actionData xml:id="d23">
      <inkml:trace xmlns:inkml="http://www.w3.org/2003/InkML" xml:id="stk23" contextRef="#ctx0" brushRef="#br0">9700 4657 0,'0'0'7,"0"0"2,0 0 0,0 0 1,0 0-1,0 0 0,0 0 1,0 0-1,0 0 0,0 0 1,0 0-1,0 0 0,46 21 1,-17-13-1,8-3 0,12-1 0,14 0 0,3-4 1,8 0-1,5 4 1,-1 0 0,5 0 2,12-4-4,9-4 2,7-4-1,1 0 0,0-1 1,-9 1-2,1 4 2,3 0-1,1 0 2,-1-1-3,-3-3 1,-13 0 0,-12 0 0,-13-1 1,-4 1-1,-4 0 3,-9 4-5,1-1 3,-4 5-2,-1 0 2,5 0-1,-1 0 0,5 0 1,-4-4-1,-1 0 1,-3 0-1,-5 0 1,-3 0-2,-5 4 1,4 0 1,-4 0-1,4 4 0,0 0 0,5 4 3,-5 1-5,0-1 3,-4 4-1,0 1 0,1-1 1,-5-4-1,4 1 1,-9-1 1,1 4 1,0 1-10,0-1 9,4 5-3,0-1 3,0 5-3,0 4 2,-4 0-1,-1 0 1,-3-1-1,-4 5 5,-5 0-10,0 0 6,-3 4-1,-1 1-1,0-1 7,-4 0-11,1 0 7,-1 0-2,0-4-1,4 0 3,0-4-2,1 0 1,-1 0 2,0 4-4,1 0-2,-1 4 4,0 8-2,0 5 2,5 3 1,-9-3-3,0-1 3,0-3-4,-4-5 4,0-4-4,0 0 3,0 0-1,0-4 0,0-4 3,0 0-4,0 0 1,-4 0-1,0 0 2,4-5-1,0 1 0,0-4 1,0-1-1,0 1 1,0-1 0,0-3-1,0-5-2,0 0 4</inkml:trace>
    </iact:actionData>
  </iact:action>
  <iact:action type="add" startTime="228101">
    <iact:property name="dataType"/>
    <iact:actionData xml:id="d24">
      <inkml:trace xmlns:inkml="http://www.w3.org/2003/InkML" xml:id="stk24" contextRef="#ctx0" brushRef="#br0">11496 2658 0,'0'0'2,"0"0"0,0 0 7,0 0 1,0 0-1,0 0 0,0 0 1,0 0-1,0 0 1,0 0-1,45 24 0,-32-7 1,-13 16-1,4 9 0,0 24 1,0 17-1,-4 16 0,0 17 3,-12 16-1,-5 1-5,1-9 3,3-25 1,5-16-1,4 0 0,0 0 0,-5 0 0,1-1 1,0-7-1,-1-9 0,1-8 2,4-8-2,0-17-1,0 0 2,0-8-1,0 0 0,-5-9 1,1 5-2,0-4 3,-1-5-3,-3-4 1,0-3 1,3-5-1,9 0 0,0 0 0,-45-29 2,24 4-2,0 0 0,-3-8 0,3 0 0,4 8 1,5 0-1,4 8 0,-1 1 1,5 8-2,0-1 2,0 1-1,0 0 0,4 8 0,0 0 1,0 0 1,0 0-4,0 8 5,0-8-5,0 0 2,16 66 1,-3-33-1,3 17 1,9-4-1,-8-1 0,8 1 3,-5-13-5,1-4 2,0-9 1,-5-3-1,5-9 0,-9-4 0,5-4 1,-17 0-1,49-20 0,18-26 2,44-49 0,38-50-4,38-45 3,7-42 0,-4-17 1</inkml:trace>
    </iact:actionData>
  </iact:action>
  <iact:action type="add" startTime="229934">
    <iact:property name="dataType"/>
    <iact:actionData xml:id="d25">
      <inkml:trace xmlns:inkml="http://www.w3.org/2003/InkML" xml:id="stk25" contextRef="#ctx0" brushRef="#br0">4619 5448 0,'0'0'10,"0"0"-3,0 0 1,0 0 2,0 0-1,0 0 1,0 0-1,0 0 1,13 62-1,-13-16 0,-4 20 0,4 25 1,0 25-1,8 25 2,0 16-3,1-8 1,-5-25 0,0-37 1,-4-29-1,4-16 0,-4-17 1,0-9-1,0-3 0,0-5 1,-4-4-1,0-4 0,4 0 0,0 0 0,0 0 1,0 0-1,-54-112 1,29 63-1,0-1 0,0 8 1,1 9-1,7 9 0,9 3 0,0 4 1,-1 5-1,9 4 1,-8 3-2,8 5 2,-4 0-1,4 5 0,0 3 1,0-8-1,12 45 0,5-7 1,8 7-1,-1-3 0,1-9 1,0-13-1,-8-7 0,3-9 0,5-4 1,8-12-1,33-26 0,54-57 1,50-58-1</inkml:trace>
    </iact:actionData>
  </iact:action>
  <iact:action type="add" startTime="231196">
    <iact:property name="dataType"/>
    <iact:actionData xml:id="d26">
      <inkml:trace xmlns:inkml="http://www.w3.org/2003/InkML" xml:id="stk26" contextRef="#ctx0" brushRef="#br0">6270 6442 0,'0'0'9,"0"0"-1,0 0 0,0 0 1,0 0 1,0 0-1,0 0 0,62-25 0,-16 4 1,20-8-1,4-4 0,1 0 1,-13 4-1,4 4 1,8 5-1,4-5 0,13-4 1,9 0-1,3 0 0,4-4 1,9 0-1,8 4 0,8 0 1,17 0 0,-4-5-2,-9-3 2,-8 4 1,-25 4-3,-12 4 1,-4 0 1,-8 1-2,-13-1 2,-9 4-1,-7 4 0,-9 1 1,-4-1 0,-4 1 0</inkml:trace>
    </iact:actionData>
  </iact:action>
  <iact:action type="add" startTime="231939">
    <iact:property name="dataType"/>
    <iact:actionData xml:id="d27">
      <inkml:trace xmlns:inkml="http://www.w3.org/2003/InkML" xml:id="stk27" contextRef="#ctx0" brushRef="#br0">6659 5871 0,'0'0'6,"0"0"3,0 0 0,-49 45 1,-14 9-1,-15 12 0,-21 21 1,-17 12 0,-8 5-1,-9-5 1,26-24-1,24-21 0,25-17 0,21-8 0,12-8 1,12-5-1,13-3 1,0-5 0,0 0-2,13 0 2,12 5 0,16-5-1,21 0 1,33-3-1,34-1 0,36 0 1,13 4-2,-21-4 4,-29 0-4</inkml:trace>
    </iact:actionData>
  </iact:action>
  <iact:action type="add" startTime="232403">
    <iact:property name="dataType"/>
    <iact:actionData xml:id="d28">
      <inkml:trace xmlns:inkml="http://www.w3.org/2003/InkML" xml:id="stk28" contextRef="#ctx0" brushRef="#br0">8467 5490 0,'0'0'6,"0"0"3,0 0 1,62-17-1,-4 9 1,17 8-1,16 12 0,-9 9 0,-15 4 1,-14 0 1,-11-5 0,-13-3-1,-4-5-3,-5-3 1,-7-1 1,-1 0 0,-4 0 1,-8 5-1,0-13 0,-78 99 1,-88 50-1,-136 91 2,-45 58-1</inkml:trace>
    </iact:actionData>
  </iact:action>
  <iact:action type="add" startTime="239720">
    <iact:property name="dataType"/>
    <iact:actionData xml:id="d29">
      <inkml:trace xmlns:inkml="http://www.w3.org/2003/InkML" xml:id="stk29" contextRef="#ctx0" brushRef="#br0">9659 6454 0,'0'0'2,"0"0"0,0 0 8,0 0-1,0 0 0,0 0 0,45 0 1,-36 0-1,-1 0 1,4 0-1,1 0 0,-1 0 1,5 4-1,7 1 0,5-1 0,4 0 1,9-4-1,3 0 0,5-4 1,0 0-1,-1-5 0,-3 1 2,-1 0 0,-3-1-1,-5 5-2,-4 0 2,0 0-1,-4 4 0,0 0 0,0 4 2,4 0-3,0 0 2,4 1-1,5-1 0,3-4 0,5-4 0,4-1 3,0 1-5,-1 0 3,-3 0-1,4 0 0,-17 0 0,0 4 1,0 0-1,1 4 0,-1 4 2,0 0-3,0 1 2,5-1-2,-1-4 3,5 0-3,7 0 1,1-4 1,8 0-1,0 0 1,-4-4-2,0 4 2,-8 0-1,-5 0 0,-3 4 1,-1 1-1,5-1 1,3 0-1,1 0 1,8 0-2,0-4 2,0 0-1,4 0 0,-4 0 0,0-4 0,-9 4 1,-3 0-1,-1 0 1,5 4-1,4 0 0,4 0 0,4 1 0,8-5 1,9-5-1,-5 1 1,9-4-1,-9 8 1,-3 4-2</inkml:trace>
    </iact:actionData>
  </iact:action>
  <iact:action type="add" startTime="281040">
    <iact:property name="dataType"/>
    <iact:actionData xml:id="d30">
      <inkml:trace xmlns:inkml="http://www.w3.org/2003/InkML" xml:id="stk30" contextRef="#ctx0" brushRef="#br0">4040 16192 0,'0'0'2,"0"0"0,0 0 8,0 0-1,0 0 0,0 0 1,0 0-1,0 0 0,0 0 1,0 0-1,0 0 0,42 13 1,-26-9-1,21 0 0,1 0 0,11 0 1,17-4 0,17 0-1,0 0 0,-9 4 3,5 1-1,4-1-3,8 0 2,12 0-1,9 0 2,-4 0-3,-5 0 2,-4 0-2,1 1 2,3-10-1,9 1 1,4-4-2,4 4 2,-5 0 0,-3 4-1,8 0 1,8-4-2,-4 0 2,-8-1-1,-8 1 0,8 0 2,29-4-3,37 0-2</inkml:trace>
    </iact:actionData>
  </iact:action>
  <iact:action type="add" startTime="281827">
    <iact:property name="dataType"/>
    <iact:actionData xml:id="d31">
      <inkml:trace xmlns:inkml="http://www.w3.org/2003/InkML" xml:id="stk31" contextRef="#ctx0" brushRef="#br0">4123 17314 0,'0'0'8,"0"0"1,0 0 1,0 0-3,0 0 3,0 0-1,0 0 0,0 0 1,0 0-1,0 0 0,0 0 1,58-45-1,-33 36 0,16-3 1,17 0-1,16-1 1,9 1-2,0 3 2,0 1 0,-1 0 0,18-4-1,11-1 0,18 1 2,-5 8-4,-8-1 4,-5 1-1,9 0-2,9-4 2,7 0 1,-8 3-4,-8 5 2,0-4 0,9-4 1,7 0-1,-3 4 2,-1-1-3,17 1 1,25-12 0,28-17 1</inkml:trace>
    </iact:actionData>
  </iact:action>
  <iact:action type="add" startTime="282635">
    <iact:property name="dataType"/>
    <iact:actionData xml:id="d32">
      <inkml:trace xmlns:inkml="http://www.w3.org/2003/InkML" xml:id="stk32" contextRef="#ctx0" brushRef="#br0">4140 17886 0,'0'0'6,"0"0"4,0 0 0,0 0-2,0 0 1,0 0 1,0 0-1,0 0 1,0 0-2,0 0 2,0 0-1,0 0 0,0 0 1,0 0-1,0 0 0,0 0 0,0 0 1,0 0-1,0 0 0,0 0 1,0 0-1,0 0 1,0 0-1,0 0 0,0 0 0,0 0 1,0 0-1,57 41 1,-23-41-1,15 0 0,17 0 0,1 0 1,7 0-1,1 0 1,-1 0-1,0 0 3,5-4-3,12-4 0,8-5 0,-3 5 2,-10 0-3,-7 3 2,-17 5-1,-4 0 0,-4 0 0,-5 0 1,1-4-1,0 0 1,-1-4 1,5 0-5,8-1 2,17-3 1,16-5 0</inkml:trace>
    </iact:actionData>
  </iact:action>
  <iact:action type="add" startTime="285590">
    <iact:property name="dataType"/>
    <iact:actionData xml:id="d33">
      <inkml:trace xmlns:inkml="http://www.w3.org/2003/InkML" xml:id="stk33" contextRef="#ctx0" brushRef="#br0">4156 18821 0,'0'0'7,"0"0"4,0 0-1,0 0-3,0 0 2,0 0 1,0 0-1,0 0 0,66-12 1,-16 12-1,24 4 0,17-4 0,0-4 1,21-4 0,12-1-1,9 5 0,3 0 1,-3 0-1,-9-4 0,0-1 0,4 5 1,9 0-1,-1 4 0,-3-4 0,-9-4 1,-4 4-1,0-1 1,0 5-1,-9 0 0,-11 0 1,-5 0-1,0 5 0,13 7 1,11 5-1,10 3 0,-1-3 0,-8-5 1,-4-4-1,8 1 0,8-1 1,1 4-1,-13-7 1,-13-1-2,1 0 2,20 4-1,5 5 0,11-1 1,-7 0-1,-1-3 0,13-1 2,0 0-2,0 1 0,-12-5 0,-5-4 1,-4 4-1,5 0 0,-13 0 1,-9-4-1,-3 0 0,-4 0 0,7 4 1,5 5 1,-4-1-4,-9 0 3,5-4 2,8-4-5,20 0 1,34-8 2,16-4 0,79-67-1,144-145-1</inkml:trace>
    </iact:actionData>
  </iact:action>
  <iact:action type="add" startTime="310278">
    <iact:property name="dataType"/>
    <iact:actionData xml:id="d34">
      <inkml:trace xmlns:inkml="http://www.w3.org/2003/InkML" xml:id="stk34" contextRef="#ctx0" brushRef="#br0">9824 6334 0,'0'0'2,"0"0"-1,0 0 11,0 0-4,0 0 0,0 0 2,0 0-1,0 0 1,0 0-1,0 0 0,50 29 1,-25-25-1,20 0 0,13 1 1,12-5-1,5 0 0,-5 0 0,-4 4 2,-3 0-1,-6 0 0,-3 0-1,0 0 0,4-4 1,8 0-1,4-4 1,9 0-1,-4 0 1,-9 4-2,-4 0 2,-4 4-1,0 4 0,0-4 1,0 1-1,4-1 1,8-4-1,4-4 1,5-1-2,-5 5 3,-7 0-1,-1 5 0,-4 3-1,0-4 0,4 0-3,0 0 3,5-4 1,3 0-1,5 0 2,-1 0-3,-11 0 1,-1 0 0,-4 4 1,-4 1-1,0-1 0,0-4 0,0 0 0,-1-4 1,10-1 1,-1 1-4,-4 0 3,-8 0-1,-13 4 0,-4 0 1,-8 0-1,0-4 2,4 0-2</inkml:trace>
    </iact:actionData>
  </iact:action>
  <iact:action type="add" startTime="365834">
    <iact:property name="dataType"/>
    <iact:actionData xml:id="d35">
      <inkml:trace xmlns:inkml="http://www.w3.org/2003/InkML" xml:id="stk35" contextRef="#ctx0" brushRef="#br0">6941 7742 0,'0'0'2,"0"0"0,0 0 7,0 0 3,0 0-5,0 0 2,0 0 1,0 0 0,0 0-2,0 0 1,0 0 1,0 0-1,0 0 0,0 0 1,0 0-1,0 0 0,0 0 0,0 0 1,0 0 0,0 0-1,0 0 0,0 0 0,0 0 1,0 0-1,0 0 1,0 0-1,0 0 0,0 0 1,0 0-1,0 0 0,0 0 0,0 0 1,0 0-1,0 0 0,49 16 0,1-11 1,4-5 0,8-5-2,4 1 2,0 0-1,-8 0 1,-4 4 1,-5 0 1,-3 4-7,-5 0 5,1 0-1,-1 1 1,0-1-1,1 0 0,-1-4 1,1 0-2,-1-4 1,0 0 1,1-1-1,-1 1 0,-4 0 2,-4 0-2,0-4 0,-4 4 0,-4-1 1,-4 1 0,-5 0-2,1 0 1,-5 4 0,-3 0 0,3 0 1,-8 0 1,5-4-4,-1 0 4,0 0-3,0 0 1,-4-1 1,1 1 1,-1-4-4,0-4 4,4-5-3,0-4 2,1-4-2,-1-4 2,0 0-1,-4 0 2,1 1-2,-1 3-1,0 0 1,-4 0 1,0 0 0,0-4-2,0 0 1,0-4 2,0 0-3,-4-4 2,0-1-2,-1 1 2,-3 0-1,0 0 0,0 3 5,-5 6-9,1 3 5,-1 4 0,1 0-2,0 1 3,-1-1-3,-8 0 2,5 0-1,-5 5-1,1-5 2,-1 5-1,-4-5 1,0 4 1,0 1-3,-12-5 1,4 0 2,0 5 0,-4-1 0,4 5-7,4 4 5,0-1 2,0 5-3,0 0 4,-4 4-4,-5 0 0,-7 0 1,-5 0 0,-8 0 0,-4-4 1,0 0-1,0 0 2,0-1-3,4 5 1,4 5 1,1-1 0,-1 4-1,0 4-1,-4 1 4,4-1-5,1 1 3,3-1-1,4 1 1,5-1-1,4-4 0,4 1-1,4-1 4,4 0-4,4-4 1,0 0 0,5 1 0,-1-1 0,5 0 0,0 4 1,-1 0-1,9 5 1,-13 3 0,5 5-2,4 4 2,-5 8-1,5 8 0,0 1 2,0-1-3,3 1 2,5-5-1,5 0-1,-1 5 2,8-1-1,5 0 0,-1 5 0,9-5 1,-13-3 0,5-9-1,0 0 3,-1-5-2,1 1 0,-1-4 0,1 0-1,-5-9-5,5 0 5,-1-3 1,5-1-1,0 0 0,3-4 1,1-4-2,12 0 2,17-4 0,29-4-1,41-9 0,42-7 2</inkml:trace>
    </iact:actionData>
  </iact:action>
  <iact:action type="add" startTime="373268">
    <iact:property name="dataType"/>
    <iact:actionData xml:id="d36">
      <inkml:trace xmlns:inkml="http://www.w3.org/2003/InkML" xml:id="stk36" contextRef="#ctx0" brushRef="#br0">4135 15054 0,'0'0'2,"0"0"-1,0 0 10,0 0-3,0 0 1,-12 49 1,12-28-1,0 4 1,0 0-1,0 8 0,-8 8 0,8 17 1,-9 29-1,1 25 2,0 8-1,8 0 0,8-16-1,-8-13 2,8-13-2,-8-7 1,9-9-1,-9-4 0,8-4 1,-8-5-2,0-16 3,0-20-3,0-13 2</inkml:trace>
    </iact:actionData>
  </iact:action>
  <iact:action type="add" startTime="373776">
    <iact:property name="dataType"/>
    <iact:actionData xml:id="d37">
      <inkml:trace xmlns:inkml="http://www.w3.org/2003/InkML" xml:id="stk37" contextRef="#ctx0" brushRef="#br0">4280 14826 0,'0'0'7,"0"0"3,0 0-1,0 0-1,0 0 1,0 0 1,0 0-1,0 0 0,0 0 1,50 46-1,-25-42 0,8 4 1,8 0-2,9 9 2,8-1-1,8 5 0,4 0 1,5-5 0,12-7 2,-5-5-4,13-4 2,9 4-1,-1 0 1,-20 0-1,-4 0 0,-5 0 0,-8-4 1,5 0-2,11 0 2,-3 0 0,12 0-2,0 5 3,-8-1-3,-5 4 2,-7-4-1,-1 0 0,0 0 1,1 1-2,3-1 2,1 4 0,-9-4 0,-4 0-2,-16 0 2,-1 1-1,-4-1 0,-3 0 0,-5 0 0,0 0 1,0 4-1,0 1 1,8-1-1,9 4 1,4 1-2,4-1 1,0-4 3,-5 1-3,-11-1 3,-9 0-9,-4-4 7,-8 1-1,-5-1 1,-3 0-2,-1 0 2,-4 0-1,1 4 2,-1 1-3,0-1 1,0 4 3,1 1-5,3 3 2,-4 5 0,5 4 2,-1 8-3,1 8 4,7 5-2,-7 8 1,7 0-7,-3-1 7,-1-3 2,1 0-9,0-9 6,-5-8-1,-4 0 0,1-4 2,-1-4-4,-4 0 3,0 0-1,0 0 1,0 0-1,-4-5 0,0-3 1,-4 0-1,0 3-1,-4 1 2,0 0 1,-5-1-4,1-3 3,-5 4 1,-4-5-3,-3 1 1,-9 3 1,-17 5 4,-25 8-10,-16 0 5,-20 1 2,-13-5 1,-5-21-2,-16-21-6</inkml:trace>
    </iact:actionData>
  </iact:action>
  <iact:action type="add" startTime="381031">
    <iact:property name="dataType"/>
    <iact:actionData xml:id="d38">
      <inkml:trace xmlns:inkml="http://www.w3.org/2003/InkML" xml:id="stk38" contextRef="#ctx0" brushRef="#br0">7739 8682 0,'0'0'2,"0"0"0,0 0 7,0 0 1,0 0-1,0 0 0,0 0 1,0 0-1,0 0 0,0 0 0,0 0 1,41 0-1,-32 0 0,3 0 1,5 0-1,3 0 1,5 0-1,4 0 0,8 0 0,1 0 1,3 0-1,-4-4 0,-4-1 1,-4 1-1,-4 4 0,-4-4 0,-5 4 1,1 0 0,-1 0 3,1-4-8,-1 0 4,1 0 1,0 0-1,-1 0 0</inkml:trace>
    </iact:actionData>
  </iact:action>
  <iact:action type="add" startTime="381742">
    <iact:property name="dataType"/>
    <iact:actionData xml:id="d39">
      <inkml:trace xmlns:inkml="http://www.w3.org/2003/InkML" xml:id="stk39" contextRef="#ctx0" brushRef="#br0">7917 8235 0,'0'0'6,"0"0"4,0 0 0,0 0-2,0 0 2,0 0-1,0 0 1,0 0-1,0 0 0,41-42 1,-37 38-1,1 4 0,3 0 1,0 4-1,5 9 1,-1 7-1,0 5 1,-3 8-1,-5 5 0,-4 3 0,-4 5 0,-1 7 1,1 1-1,4 0 0,9 4 1,3 4 1,5 4-3,-5 1 2,-4-10-1,1-7 1,-9-13-2,0-3 2</inkml:trace>
    </iact:actionData>
  </iact:action>
  <iact:action type="add" startTime="384256">
    <iact:property name="dataType"/>
    <iact:actionData xml:id="d40">
      <inkml:trace xmlns:inkml="http://www.w3.org/2003/InkML" xml:id="stk40" contextRef="#ctx0" brushRef="#br0">10139 8996 0,'0'0'2,"0"0"0,0 0 8,0 0-1,0 0 0,0 0 0,0 0 1,0 0-1,0 0 0,0 0 1,0 0-1,45 34 0,-37-34 0,1 0 1,3 4-1,5-4 0,-1 4 1,5 0-1,0 0 0,3 0 1,1 5-1,4-1 0,4 0 1,0 5-1,5-5 0,-1 0 1,0-4-1,0 0 1,1 0-1,-1-4 0,0 0 1,4 0 0,1 0-1,-5 0 0,-4 0 0,0 0 1,-4 0-1,0 5 1,0-1-1,4 0 0,9 4 0,7 0 0,9 1 1,0-5-1,4-4 1,4 0-1,5 0 0,-1 0 1,0 0-1,9 4 0,-5 0 0,22 0 4,15-4-7,22-4 4,24-8 0,17-5-2</inkml:trace>
    </iact:actionData>
  </iact:action>
  <iact:action type="add" startTime="389444">
    <iact:property name="dataType"/>
    <iact:actionData xml:id="d41">
      <inkml:trace xmlns:inkml="http://www.w3.org/2003/InkML" xml:id="stk41" contextRef="#ctx0" brushRef="#br0">8062 9410 0,'0'0'2,"0"0"0,0 0 7,0 0 1,-54-33-2,25 13 2,0-5 0,-8-4-1,8-4 0,0-5 0,0-3 0,0-9 1,0-3 0,4-1 0,4 0-2,5 4 2,-1-4-1,5 1 0,0-5 0,3 4 1,5 0-1,0-4 0,4 0 0,0-4 1,4-4 0,4-5-1,5 1 0,3-1 1,9 5-1,8 4 0,9 4 1,16 0-1,4 9 1,8 7-1,-4 13 0,-8 17 0,-12 12 1,-1 8-1,5 13 1,8 12 0,8 21-3,8 20 3,-7 21-1,-30 17 1,-25 0-1,-20 4 0,-13 8 1,-8 0-1,-4 1 1,-16 7-2,-18 9 2,-15 0-1</inkml:trace>
    </iact:actionData>
  </iact:action>
  <iact:action type="add" startTime="390535">
    <iact:property name="dataType"/>
    <iact:actionData xml:id="d42">
      <inkml:trace xmlns:inkml="http://www.w3.org/2003/InkML" xml:id="stk42" contextRef="#ctx0" brushRef="#br0">10308 6347 0,'0'0'7,"0"0"2,0-50 1,-4 21-1,0-8 0,0-9 1,0-8-1,0-4 0,4-4 1,4-8-1,4-13 2,4 0-3,5 5 2,0 3-1,-1 9 0,1 8 1,3 4-1,1 9 0,0 3 0,-1 9 6,1 8-10,0 9 4,4 7 0,4 9 2,20 13-3,22 12 1,11 20 0,1 25 0,-13 17 0,-12 13 1,-8 3 0,-13-7-1,-12-5 0,-21 0 1,-29 16-1,-41 18 0,-41 3 2,-13-33-4,4-24 4,8-30-1,5-20-2</inkml:trace>
    </iact:actionData>
  </iact:action>
  <iact:action type="add" startTime="400377">
    <iact:property name="dataType"/>
    <iact:actionData xml:id="d43">
      <inkml:trace xmlns:inkml="http://www.w3.org/2003/InkML" xml:id="stk43" contextRef="#ctx0" brushRef="#br0">9154 6429 0,'0'0'2,"0"0"2,0 0 4,0 0 1,0 0-1,0 0 2,0 0-1,0 0 1,0 0-1,0 0 1,54 17-1,-34-13 1,5 0-1,8 0 0,13 1 1,8-1-1,4 0 0,0 0 0,-1-4 1,1 4 1,-4 0-3,4 0 2,0 1-1,8-1 1,13 4-2,4-4 2,8 0 0,-9-4-2,-3 0 2,-5 0 0,-3 0-2,-1 0 2,0 0 0,5 0-1,3 0-1,1 0 1,0 0 1,-9 0 2,-4-4-6,-4 4 5,-4 0-3,0 0 2,-4 0-2,4 0 2,8 0-1,4 4 0,9-4 0,0 0 1,-5 0-1,-8 0 0,0 0 1,1 0-1,-1 0 0,8-4 1,9 0 1,4 0-4,0 0 3,-4 0 0,-9-1-2,-8 1 3,-4 4-3,-8 0 1,0 0 2,4 0-3,8 0 2,21-4-2,25 0 1,16 0 2</inkml:trace>
    </iact:actionData>
  </iact:action>
  <iact:action type="add" startTime="406741">
    <iact:property name="dataType"/>
    <iact:actionData xml:id="d44">
      <inkml:trace xmlns:inkml="http://www.w3.org/2003/InkML" xml:id="stk44" contextRef="#ctx0" brushRef="#br0">4355 16950 0,'0'0'2,"0"0"1,0 0 6,0 0 0,0 0 0,41 0 0,0 4 0,17 0 1,-8 4 0,0 1-1,-1-1 0,1 4 0,12-3 0,17-1 2,36 4-2,34-3 0,42-1 1,28 4-1,4-7 0,26 3 1,-1 0-2,-25-8 2,13-12-1,-12-5 0,-13-12 1,-17-8-1</inkml:trace>
    </iact:actionData>
  </iact:action>
  <iact:action type="add" startTime="416311">
    <iact:property name="dataType"/>
    <iact:actionData xml:id="d45">
      <inkml:trace xmlns:inkml="http://www.w3.org/2003/InkML" xml:id="stk45" contextRef="#ctx0" brushRef="#br0">6990 7680 0,'0'0'1,"0"0"2,0 0 7,0 0-2,0 0 2,-45-29-1,-1 12 1,-20 1-1,-13-1 0,-8-4 1,5-3-1,15-1 1,14 0-1,11 0 0,9 4 1,8-3-1,9-1 0,3-8 0,9-1 1,4-11-1,13-13 0,16-25 1,29-20-1,24-9 0,14 0 1,-1 13 0,-4 16-1,0 12 0,8 9 1,25 9-1,-4 7 1,4 17-2,-24 17 2,-5 12-1,8 8 0,17 8 3,8 5-5,1 4 3,-14 8-2,-7 13 2,4 7-1,8 18 1,4 8-1,-21-5 0,-24-4 1,-34-3 2,-20-5-3,-25-8 0,-33 4-1,-29 12 0,-33 9 1,-29-5 1,-13-3-1,-8-18 1,13-15-1,24-26 0</inkml:trace>
    </iact:actionData>
  </iact:action>
  <iact:action type="add" startTime="417434">
    <iact:property name="dataType"/>
    <iact:actionData xml:id="d46">
      <inkml:trace xmlns:inkml="http://www.w3.org/2003/InkML" xml:id="stk46" contextRef="#ctx0" brushRef="#br0">4073 16838 0,'0'0'6,"0"0"2,0 0 1,0 0 1,0 0-1,0 0 0,-41 4 0,41-4 1,-8 0-1,8 0 0,0 4 1,0 1-1,0-1 0,0-4 1,0 0-1,0 0 0,0 0 0,140 49 1,-65-32-1,8 4 0,16-1 1,0 9 0,0 0 4,1-8-10,-9-4 6,4-9 1,-12 0-3,8 0 2,4 5-2,-4-1 4,4 1-5,-20-5 2,7 0 1,-3-4-1,4 1 1,-1-1 0,-3 0-2,-5 0 1,-3 0 3,-9 0-5,-8-4 2,-5 0 1,1 0-1,-5 0 1,1-4-2,4 0 2,-1 0 0,5 4-1,-8 0 0,3 0 0,1 0 1,-1 0-2,5 0 3,0 0-2,0 0-1,0 0 2,4-4-1,8 0 1,-4-1-1,0 1 2,-4 0-4,-4 0 3,-5 4-1,1-4 0,8-9 2,12-24-4</inkml:trace>
    </iact:actionData>
  </iact:action>
  <iact:action type="add" startTime="427590">
    <iact:property name="dataType"/>
    <iact:actionData xml:id="d47">
      <inkml:trace xmlns:inkml="http://www.w3.org/2003/InkML" xml:id="stk47" contextRef="#ctx0" brushRef="#br0">15666 5386 0,'0'0'2,"0"0"2,0 0 4,0 0 1,0 0 1,0 0-2,0 0 2,-45 37-1,7-28 0,-15-1 1,-30 4-1,-33 1 0,-45-1 1,-25 1 1,-9-1-1,13-4 0,17 1-1,-5-1 1,4-4-2,9 4 1,12 1 0,34-9 0,32-9 1,34-7-1</inkml:trace>
    </iact:actionData>
  </iact:action>
  <iact:action type="add" startTime="427903">
    <iact:property name="dataType"/>
    <iact:actionData xml:id="d48">
      <inkml:trace xmlns:inkml="http://www.w3.org/2003/InkML" xml:id="stk48" contextRef="#ctx0" brushRef="#br0">14537 5200 0,'0'0'6,"0"0"4,0 0-1,0 0 0,0 0 1,0 0-1,-54 20 1,0-7-1,-29 8 0,-16 8 1,-4 4-1,20-4 3,13 0-2,7 4-1,10 0 3,7 4-5,5 5 4,12-1-3,0 0 1,12-3 0,9-9 1,12 0-2,21 4 1,50 12 1,86 9 0,108-8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712">
    <iact:property name="dataType"/>
    <iact:actionData xml:id="d0">
      <inkml:trace xmlns:inkml="http://www.w3.org/2003/InkML" xml:id="stk0" contextRef="#ctx0" brushRef="#br0">4938 14664 0,'0'0'2,"0"0"0,0 0 8,0 0-2,0 0 2,0 0-1,66-4 1,-8-4-1,17-8 0,7-5 0,9-4 1,13-4 0,20 0-1,25 0 0,21-4 0,7 0 1,1-4-1,-4-1 0,-17 1 0,-24 0 1</inkml:trace>
    </iact:actionData>
  </iact:action>
  <iact:action type="add" startTime="49386">
    <iact:property name="dataType"/>
    <iact:actionData xml:id="d1">
      <inkml:trace xmlns:inkml="http://www.w3.org/2003/InkML" xml:id="stk1" contextRef="#ctx0" brushRef="#br0">8546 9493 0,'0'0'7,"0"0"4,0 0-3,0 0 0,0 0 1,41-4 0,13-4 1,25-9-1,12 1 0,0-1 1,12 5 1,21-5-3,25 1 1,8 3 0,25 1 1,17-5-1,24 5 0</inkml:trace>
    </iact:actionData>
  </iact:action>
  <iact:action type="add" startTime="50034">
    <iact:property name="dataType"/>
    <iact:actionData xml:id="d2">
      <inkml:trace xmlns:inkml="http://www.w3.org/2003/InkML" xml:id="stk2" contextRef="#ctx0" brushRef="#br0">13945 6955 0,'0'0'6,"0"0"4,0 0-1,0 0 1,0 0-1,54 0 0,0 0 0,37-4 1,12-8-1,5 3 0,-13 1 2,-12 8-3,3-4 2,10 0-1,24-4 0,37-9 0</inkml:trace>
    </iact:actionData>
  </iact:action>
  <iact:action type="add" startTime="50728">
    <iact:property name="dataType"/>
    <iact:actionData xml:id="d3">
      <inkml:trace xmlns:inkml="http://www.w3.org/2003/InkML" xml:id="stk3" contextRef="#ctx0" brushRef="#br0">12803 11530 0,'0'0'7,"0"0"4,0 0-2,0 0-1,0 0 1,91-12 1,-4-1-1,29 1 0,41-5 2,25 1-3,37-1 1,54 1 1,54-1-1</inkml:trace>
    </iact:actionData>
  </iact:action>
  <iact:action type="add" startTime="51332">
    <iact:property name="dataType"/>
    <iact:actionData xml:id="d4">
      <inkml:trace xmlns:inkml="http://www.w3.org/2003/InkML" xml:id="stk4" contextRef="#ctx0" brushRef="#br0">18637 9129 0,'0'0'6,"0"0"2,0 0 5,0 0-6,0 0 1,0 0 2,54-8-1,-25 3 0,8 1 1,4 4 0,5 0-1,24 0 0,25-4 1,17-4 2,12-4-5,17 3 3,12 1-1,4-4 0,-4-1 1,-37 1 0,-17 3-2,-8-3 1,0 4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857">
    <iact:property name="dataType"/>
    <iact:actionData xml:id="d0">
      <inkml:trace xmlns:inkml="http://www.w3.org/2003/InkML" xml:id="stk0" contextRef="#ctx0" brushRef="#br0">22782 4148 0,'0'0'2,"0"0"1,0 0 5,0 0 2,0 0-1,-78 8 1,-9 17-1,-25 8 0,1 9 1,19-9 0,26-8-1,25 8 0,20-8 0,17 8 0,17 4 1,32 29-1,25 38 1,34 28-1,12 17 0,-9-8 1,-20-17-1,-21-20 1,-20-21-1,-21-25 0,-17-13 1,-12-16-1,-17-4 0,-53 4 0,-108 4 1</inkml:trace>
    </iact:actionData>
  </iact:action>
  <iact:action type="add" startTime="37236">
    <iact:property name="dataType"/>
    <iact:actionData xml:id="d1">
      <inkml:trace xmlns:inkml="http://www.w3.org/2003/InkML" xml:id="stk1" contextRef="#ctx0" brushRef="#br0">21326 6003 0,'0'0'1,"0"0"2,0 0 6,0 0 0,0 0 1,0 0-1,0 0 1,0 0-1,0 0 0,0 0 1,0 0-1,46-29 0,-30 25 0,-8 4 1,9 0-1,4 0 0,3 0 1,1 0 0,4-4-2,0 0 2,0-1-1,0 1 0,0 0 1,-4 0-1,0 0 1,4 0-1,0-5 0,8 1 3,-8 0-4,4 0 1,4-1 0,5 1 1,-13 4-1,4 0 0,-4 4 0,0 0 1,0 0-1,-1 4 0,1-4 1,0 0-1,0 0 0,0 0 1,4 0-1,5 0 0,-1-4 1,0 0-1,0 0 0,-4-1 1,1 1-1,-1 0 1,-4 0-1,-5 0 0,1 0 0,0 0 1,0-1-1,0 1 0,0 4 1,-5 0-1,5 0 0,0 0 0,4 4 0,0 1 1,4-1 0,4 0 0,5 0-3,-1 0 4,0 0-3,1-4 2,-5 0 0,0 0-2,0-4 4,1 0-4,-1 0 0,0 4 1,0-4 1,-4 4-1,1 0 1,-1 0 0,-4 0-2,-5 4 2,1 0 0,-4 0-1,4 4-1</inkml:trace>
    </iact:actionData>
  </iact:action>
  <iact:action type="add" startTime="52589">
    <iact:property name="dataType"/>
    <iact:actionData xml:id="d2">
      <inkml:trace xmlns:inkml="http://www.w3.org/2003/InkML" xml:id="stk2" contextRef="#ctx0" brushRef="#br0">22729 5461 0,'0'0'1,"0"0"3,0 0 14,0 0-18,0 0 9,0 0 0,0 0 1,0 0-1,0 0 1,0 0-1,0 0 0,0 0 1,0 0-1,0 0 0,-42 0 0,38 0 1,-8 0-1,-1 0 1,-3 0-1,-1 0 0,-3 0 0,-1 0 1,-4 0-1,-4 0 1,0 0-2,-4-5 2,-4 5-1,4-4 1,4 0-1,-4 0 0,4 0 0,0 0 3,-4 0-4,-1-1 5,6-3-8,3 0 5,-4 0-1,8-1 1</inkml:trace>
    </iact:actionData>
  </iact:action>
  <iact:action type="add" startTime="65551">
    <iact:property name="dataType"/>
    <iact:actionData xml:id="d3">
      <inkml:trace xmlns:inkml="http://www.w3.org/2003/InkML" xml:id="stk3" contextRef="#ctx0" brushRef="#br0">22050 5887 0,'0'0'2,"0"0"-1,0 0 9,0 0-1,0 0 1,0 0-1,-16 41 0,3-20 1,-3 0-1,-1 0 0,0-1 0,1 1 1,-5 0-1,-8 12 1,-16 16-1,-21 34 0,-21 21 2,-4-5-3,8-16 2,13-21 0,8-12-1,8-9 5,12-8-10,5-8 5,12-4 1,5-9-2,3-3 2,5-1-1,3-4 1,9 0-1</inkml:trace>
    </iact:actionData>
  </iact:action>
  <iact:action type="add" startTime="66170">
    <iact:property name="dataType"/>
    <iact:actionData xml:id="d4">
      <inkml:trace xmlns:inkml="http://www.w3.org/2003/InkML" xml:id="stk4" contextRef="#ctx0" brushRef="#br0">20581 7295 0,'0'0'7,"-45"33"1,-54 62 2,-71 83 0,0 29 0,46-4-2,37-41 2,17-30 0,8-12-1,4-16-1,8-26 2,13-24-1,12-17 1,13-12-2</inkml:trace>
    </iact:actionData>
  </iact:action>
  <iact:action type="add" startTime="66448">
    <iact:property name="dataType"/>
    <iact:actionData xml:id="d5">
      <inkml:trace xmlns:inkml="http://www.w3.org/2003/InkML" xml:id="stk5" contextRef="#ctx0" brushRef="#br0">20813 7295 0,'0'0'6,"0"0"4,0 0-1,0 0 1,17 49-1,3-20 0,9 5 0,8-1 1,1 8-1,3 21 1,0 33-1,-3 30 2,-5 15-3,-8-3 2,-1-21 0,-7-25-1,-5-25-1,-3-20 2,-5-25 0,0-21-2</inkml:trace>
    </iact:actionData>
  </iact:action>
  <iact:action type="add" startTime="66745">
    <iact:property name="dataType"/>
    <iact:actionData xml:id="d6">
      <inkml:trace xmlns:inkml="http://www.w3.org/2003/InkML" xml:id="stk6" contextRef="#ctx0" brushRef="#br0">19977 8057 0,'0'0'6,"0"0"4,0 0 0,0 0-1,71-5 0,53-7 1,87-17-1,33-8 1,4-13 1,-12-16-1,-9-17-1</inkml:trace>
    </iact:actionData>
  </iact:action>
  <iact:action type="add" startTime="67060">
    <iact:property name="dataType"/>
    <iact:actionData xml:id="d7">
      <inkml:trace xmlns:inkml="http://www.w3.org/2003/InkML" xml:id="stk7" contextRef="#ctx0" brushRef="#br0">22542 5945 0,'0'0'6,"0"0"4,0 0-1,0 0 1,0 0-1,0 0 1,0 0-1,0 0 0,0 0 1,9 62-1,-1-12 0,0 33 1,-4 20-1,1 9 0,-1-4 3,0-13-1,4-17-2,0-11 1,5-13 1,-9-5-8</inkml:trace>
    </iact:actionData>
  </iact:action>
  <iact:action type="add" startTime="67450">
    <iact:property name="dataType"/>
    <iact:actionData xml:id="d8">
      <inkml:trace xmlns:inkml="http://www.w3.org/2003/InkML" xml:id="stk8" contextRef="#ctx0" brushRef="#br0">21971 7419 0,'0'0'6,"0"0"4,0 0-1,5 95 1,3 71-1,4 91 2,1 16 0,-5-50-3,-4-74 5,0-49-4,-4-38 0,0-17-3,0-11 3,0-10 0,0-11 1,0-9-2</inkml:trace>
    </iact:actionData>
  </iact:action>
  <iact:action type="add" startTime="67719">
    <iact:property name="dataType"/>
    <iact:actionData xml:id="d9">
      <inkml:trace xmlns:inkml="http://www.w3.org/2003/InkML" xml:id="stk9" contextRef="#ctx0" brushRef="#br0">22100 7108 0,'0'0'7,"0"0"2,0 0 1,74 9-1,26 16 1,32 20-1,-12 9 1,-33-9-1,-25-7 2,-17-9-2,-12 0 0,-16 0 0,-9 12 1,-12 29-1,-29 42 2,-33 33-3,-17-8 5,13-42-6,20-41 1,17-25 1,12-13 0,9-3 0,4-5 1,4-4-1,4 0 0,0-4 0,4 0 1,4 0-2,4 5 3,9 3-2,8 8 0,12 17 1,5 21-2,-1 17 2,-12 12-1,-8-1 1,-12-7-2,-13-13 2,-9-4 0,-15 0-1,-22 4 1,-20 0-2,-17 0 1,9-12 1,7-17-1,22-21 0,8-16 2</inkml:trace>
    </iact:actionData>
  </iact:action>
  <iact:action type="add" startTime="68472">
    <iact:property name="dataType"/>
    <iact:actionData xml:id="d10">
      <inkml:trace xmlns:inkml="http://www.w3.org/2003/InkML" xml:id="stk10" contextRef="#ctx0" brushRef="#br0">23341 6073 0,'0'0'6,"0"0"3,0 0 1,0 0 0,0 0-1,0 0 0,41-4 1,1 29-1,7 16 0,9 22 0,4 15 1,-4 17-1,0-3 2,0-5-3,0-5 2,0 5 0,4 4 0,0 0-2,-12-8 2,-1-8-1,-3-5 1,-1-8-1</inkml:trace>
    </iact:actionData>
  </iact:action>
  <iact:action type="add" startTime="68964">
    <iact:property name="dataType"/>
    <iact:actionData xml:id="d11">
      <inkml:trace xmlns:inkml="http://www.w3.org/2003/InkML" xml:id="stk11" contextRef="#ctx0" brushRef="#br0">24764 8135 0,'0'0'6,"0"0"3,0 0 1,0 0-1,0 0 1,0 0-1,0 0 1,0 0-1,0 0 0,-8-45 0,0 32 1,-5-3-1,-3-1 0,-1 1 1,-4-1-1,1 0 1,-5 5-1,-4 4 1,-4 4-1,-8 4 0,-5 4 1,-8 4-1,0 4 0,5 5 3,3 0-4,5 3 1,4 1 1,-1 0-1,5 4 0,4-1 2,5 1 0,3 4-1,8 4 0,-3 5 1,8 11-8,3 9 6,5 8 0,5 5 1,3-1-1,8 1 1,9 3-1,13 1 0,15-1 0,22-3 1,16-9 0,20-13 1,26-15 0,41-26-1,62-33-6</inkml:trace>
    </iact:actionData>
  </iact:action>
  <iact:action type="add" startTime="99598">
    <iact:property name="dataType"/>
    <iact:actionData xml:id="d12">
      <inkml:trace xmlns:inkml="http://www.w3.org/2003/InkML" xml:id="stk12" contextRef="#ctx0" brushRef="#br0">21744 9365 0,'0'0'1,"0"0"1,0 0 9,0 0-3,0 0 2,0 0-1,0 0 0,50-17 0,-34 17 1,9 0-1,4 0 0,8-4 1,5 0-1,7 0 0,5 0 0,8 0 1,8 0-1,5-1 2,-5 5-1,1 0 0,-1 5-1,-4-1 0,0-4 0,-8 0 1,-4 0 0,-4 0-2,-5-4 2,-4-1-1,-7 5 0,-1-4 0,-4 0 0,4 0 1,12-4-1,26-13 0</inkml:trace>
    </iact:actionData>
  </iact:action>
  <iact:action type="add" startTime="100772">
    <iact:property name="dataType"/>
    <iact:actionData xml:id="d13">
      <inkml:trace xmlns:inkml="http://www.w3.org/2003/InkML" xml:id="stk13" contextRef="#ctx0" brushRef="#br0">22133 9671 0,'0'0'6,"0"0"4,0 0-1,0 0 1,0 0-1,0 0 0,0 0 1,0 0 0,0 0-1,0 0 0,0 0 0,41-33 1,-37 29 0,1 4-1,-1 0 0,0 0 0,0 0 1,0 0-1,0 0 0,0 0 1,0 0-1,-4 0 0,0 0 0,0 4 2,0 0-3,0 5 1,0-9 1,0 0-1,-28 62 0,7-21 0,-8 17 1,-8 17-1,-9 16 0,-8 25 1,-16 33 1,-13 25-3,5-5 2,7-32-2,22-34 2,11-24-1,5-17 0,-4 0 2,-8 5-3,-5 3 2,0 0 0,9-8-1,8-8 0,8-12 1,13-13-1,7-17-1,5-12 2,0 0-1</inkml:trace>
    </iact:actionData>
  </iact:action>
  <iact:action type="add" startTime="101451">
    <iact:property name="dataType"/>
    <iact:actionData xml:id="d14">
      <inkml:trace xmlns:inkml="http://www.w3.org/2003/InkML" xml:id="stk14" contextRef="#ctx0" brushRef="#br0">22547 9783 0,'0'0'6,"0"0"4,0 0-1,0 0 1,0 0-1,0 0 0,0 0 0,0 0 1,0 0-1,-17 66 1,5-20-1,-5 20 0,1 17 1,-1 8-1,5 8 1,-5 13-1,0 21 0,5 7 1,4-7-1,4-17 0,4-21 1,0-20-1,0-17 0,0-13 2,0-16-2,0-8 0,0-9-1</inkml:trace>
    </iact:actionData>
  </iact:action>
  <iact:action type="add" startTime="101842">
    <iact:property name="dataType"/>
    <iact:actionData xml:id="d15">
      <inkml:trace xmlns:inkml="http://www.w3.org/2003/InkML" xml:id="stk15" contextRef="#ctx0" brushRef="#br0">22911 9564 0,'0'0'6,"0"0"3,0 0 1,0 0-1,0 0 0,0 0 5,0 0-9,0 0 4,0 0 0,0 0 1,0 0-1,0 0 0,0 0 1,0 0-1,0 0 1,0 0-1,0 0 0,0 0 1,41 0-1,-37 0 0,0 0 0,0 4 1,1 4-1,-1 9 1,0 20-1,0 33 0,-4 38 0,4 29 1,0 16 2,5 0-5,-9-4 2,4-12 0,4-13 2,9-17-3,3-11 2,1-9-1,0-9 0,-5-16 1,-3-16-1,-5-9 1,-4-8-1</inkml:trace>
    </iact:actionData>
  </iact:action>
  <iact:action type="add" startTime="102593">
    <iact:property name="dataType"/>
    <iact:actionData xml:id="d16">
      <inkml:trace xmlns:inkml="http://www.w3.org/2003/InkML" xml:id="stk16" contextRef="#ctx0" brushRef="#br0">23308 9593 0,'0'0'6,"0"0"3,0 0 1,0 0-1,0 0 1,0 0-1,70 70 0,-33-20 0,5 8 1,3 8-1,1 4 1,8 9 0,16 20 3,17 26-5,12 19 1,-4 1 0,-16-20 5,-17-22-11,-12-24 6,-13-13 1,-12-16 0,-13-17-2,-8-13 2</inkml:trace>
    </iact:actionData>
  </iact:action>
  <iact:action type="add" startTime="103558">
    <iact:property name="dataType"/>
    <iact:actionData xml:id="d17">
      <inkml:trace xmlns:inkml="http://www.w3.org/2003/InkML" xml:id="stk17" contextRef="#ctx0" brushRef="#br0">20619 11969 0,'0'0'7,"0"0"2,0 0-1,0 0 2,0 0-1,0 0 1,0 0-1,58-4 0,-25 0 1,8 0-1,4 0 0,5-1 0,4 1 1,8 4-1,12 0 0,26-4 3,7 0-3,1-4 0,-9-1 0,-4 1 1,5 4-1,7 0 0,9 0 0,0 0 0,-13-1 1,-20-3-1,-8 0 0,-5 0 1,13-1-1,12 5 0,8 0 1,-3 0-1,-14 4 0,-19 0 1,-14 0 0,-11 0-1,-1 0 0,-4 0 0,9 0 1,12 0-1,16 0 0,17 0 1,4 0-1,-12 0 1,-12 0-1,-14-4 0,-7 0 1,-4 4-1,7-4-1,18 4 2,28 0 1,17 0-3,-4 0 1,-21 0 0,-21 0 1,-12 0-1,-13 0 1,17 0-2,25 4 1,46 4 1,49 4 0</inkml:trace>
    </iact:actionData>
  </iact:action>
  <iact:action type="add" startTime="122544">
    <iact:property name="dataType"/>
    <iact:actionData xml:id="d18">
      <inkml:trace xmlns:inkml="http://www.w3.org/2003/InkML" xml:id="stk18" contextRef="#ctx0" brushRef="#br0">23908 9315 0,'0'0'1,"0"0"3,0 0 14,0 0-18,0 0 8,0 0 2,0 0-1,0 0 1,0 0-1,0 0 0,37 0 1,-12 4-1,8 5 0,12-1 1,1 4-1,12 1 1,16-1-1,5 1 0,4-1 2,4 0-3,-5-3 2,-3 3-1,0 1 2,-9-5-4,-4 4 3,-8 1 0,0 3 0,0 5-3,4 8 3</inkml:trace>
    </iact:actionData>
  </iact:action>
  <iact:action type="add" startTime="132911">
    <iact:property name="dataType"/>
    <iact:actionData xml:id="d19">
      <inkml:trace xmlns:inkml="http://www.w3.org/2003/InkML" xml:id="stk19" contextRef="#ctx0" brushRef="#br0">24164 9460 0,'0'0'2,"0"0"1,0 0 5,0 0 3,0 0-2,0 0 0,0 0 0,0 0 0,0 0 1,0 0-1,0 0 1,0 0-1,0 0 0,0 0 1,0 0-2,0 0 3,0 0-3,0 0 2,0 0-1,0 0 1,0 0-1,0 0 0,0 0 0,0 0 1,0 0-1,46-25 0,-17 21 1,4 4-1,8 0 0,9 0 0,-9 0 1,9 0 0,0 0-2,-5 0 2,1 0-1,-5 4 3,0 0-5,-3 1 3,-5-1-1,0 0 0,-8 0 1,-1 0-1,-3 0 0,0 0 1,-1 1-1,1-1 0,-4 0 0,-1 0 1,1 0-1,-5 0 0,-4 0 1</inkml:trace>
    </iact:actionData>
  </iact:action>
  <iact:action type="add" startTime="133847">
    <iact:property name="dataType"/>
    <iact:actionData xml:id="d20">
      <inkml:trace xmlns:inkml="http://www.w3.org/2003/InkML" xml:id="stk20" contextRef="#ctx0" brushRef="#br0">24466 9543 0,'0'0'6,"0"0"4,0 0-2,0 0 2,0 0-1,0 0 1,0 0-1,0 0 0,0 0 1,0 0-1,0 0 0,-49 58 1,20-21-1,-9 13 0,-3 12 1,0 4 0,8-4-1,8-8 2,4-4-2,0-5 1,1-7-2,3-5 1,5 0 1,-9-4-1,9-4 0,-1-5 1,5-7-2,4-5 2</inkml:trace>
    </iact:actionData>
  </iact:action>
  <iact:action type="add" startTime="134220">
    <iact:property name="dataType"/>
    <iact:actionData xml:id="d21">
      <inkml:trace xmlns:inkml="http://www.w3.org/2003/InkML" xml:id="stk21" contextRef="#ctx0" brushRef="#br0">24599 9551 0,'0'0'5,"0"0"13,0 0-16,0 0 6,0 0 1,0 0 1,0 0-1,0 0 0,0 0 1,0 0-1,0 0 0,0 0 1,0 0 0,0 0-1,0 0 0,0 0 1,-4 54-1,-1-33 0,1 4 1,0 12-1,-8 13 0,-1 16 0,-3 8 1,-1 1-1,1-9 2,3-8-3,1-12 1,4-9 1,-1-8-1,1-4 0,0-5 1,-1 1-1,1-4 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295">
    <iact:property name="dataType"/>
    <iact:actionData xml:id="d0">
      <inkml:trace xmlns:inkml="http://www.w3.org/2003/InkML" xml:id="stk0" contextRef="#ctx0" brushRef="#br0">13569 4682 0,'0'0'2,"0"0"-1,0 0 12,0 0-4,0 0-1,66-4 0,-21 0 2,9 0-1,0-4 0,0-1 1,4 1-1,4 4 0,16 0 3,17 4-4,29 0 2,46 4-2,37 0 2,45-4 2,34 0-6,16-8 5,12-9-3</inkml:trace>
    </iact:actionData>
  </iact:action>
  <iact:action type="add" startTime="28092">
    <iact:property name="dataType"/>
    <iact:actionData xml:id="d1">
      <inkml:trace xmlns:inkml="http://www.w3.org/2003/InkML" xml:id="stk1" contextRef="#ctx0" brushRef="#br0">17693 4670 0,'0'0'2,"0"0"-1,0 0 10,0 0 0,0 0-4,0 0 2,0 0 0,0 0 1,0 0-1,0 0 0,50-4 1,-33 0-1,3-1 0,5 5 0,4 0 0,13-4 0,7 0 1,5 0-1,4 0 0,4 0 1,-12 0-1,-1 4 1,5 0-1,0 0 0,0 0 0,-1 4 1,5-4-1,0 0 0,8 0 1,1 0-1,-5 0 0,0 0 0,-4-4 1,-9-1-1,1 1 0,0 4 1,-5 0-1,5 0 1,-1 4-1,5-4 0,0 0 1,0 0-1,-5-4 0,1 0 0,-4 0 1,-1 0-1,1 0 1,-5 0-1,0 4 0,1 0 0,-1 0 1,0 0-1,1 0 0,-1 4 1,1 0-1,-1 0 0,4-4 1,1 0-1,-1 0 1,5 0 0,-8 0-1,3 0 1,1 0-1,-1 0 1,1 0-1,3-4 0,-3 4 0,-1 0 1,1 0-1,-1 0 0,1 4 0,3 0 1,5-4-1,0 0 0,0-4 1,-5 0-1,1 0 1,0 0-1,-1 4 0,1 0 0,4 0 1,0 0-1,-5 0 0,1 4 0,0 0 1,-1 0-1,1-4 0,-1 0 1,1 0-1,-4-4 0,-1 0 1,1 4-1,-5 0 0,0 0 0,5 0 1,-5 0-1,1 4 1,3 0-1,1 0 0,-1 0 0,-3 0 1,-1-4-1,-4 0 0,0 0 0,1 0 0,3 0 1,-4 0-1,0-4 1,5 0-1,3 0 0,5 0 1,4 0-1,8 0 0,4 4 0,4 0 1,1 0-1,-1 0 1,-4-5-2,0 1 2,-3-4 3,-6 0-7,1-1 3,0 5 0,0 0 1,0 4-1,8 0 0,25 0 0</inkml:trace>
    </iact:actionData>
  </iact:action>
  <iact:action type="add" startTime="38547">
    <iact:property name="dataType"/>
    <iact:actionData xml:id="d2">
      <inkml:trace xmlns:inkml="http://www.w3.org/2003/InkML" xml:id="stk2" contextRef="#ctx0" brushRef="#br0">9853 6218 0,'0'0'3,"0"0"-2,0 0 8,0 0 0,0 0 0,0 0 1,0 0-1,0 0 1,0 0-1,0 0 0,0 0 1,0 0-1,0 0 0,0 0 1,46 21-1,-30-21 1,13-4-1,8 0 0,5-5 0,-1 1 1,1 0-1,-5 4 0,0 0 1,0-1-1,-4 1 0,5 4 0,3 0 3,0 0-4,17-4 2,8 0-1,9-4 0,-1-1 0,1 1 1,-5 0-1,-4 4 2,-8 0-3,13-1 1,7 1 1</inkml:trace>
    </iact:actionData>
  </iact:action>
  <iact:action type="add" startTime="39481">
    <iact:property name="dataType"/>
    <iact:actionData xml:id="d3">
      <inkml:trace xmlns:inkml="http://www.w3.org/2003/InkML" xml:id="stk3" contextRef="#ctx0" brushRef="#br0">14127 6082 0,'0'0'7,"0"0"2,0 0 0,0 0 1,0 0-1,0 0 0,0 0 1,0 0-1,58 12 1,-29-8-1,8 0 0,5-4 1,3 0-1,1 0 0,12 5 1,12-1-1,17 0 1,4 0-1,8-4 0,-4-4 1,-12 0 0,-9 0-2,-3-5 2,-1 5-1,0 4 0</inkml:trace>
    </iact:actionData>
  </iact:action>
  <iact:action type="add" startTime="40474">
    <iact:property name="dataType"/>
    <iact:actionData xml:id="d4">
      <inkml:trace xmlns:inkml="http://www.w3.org/2003/InkML" xml:id="stk4" contextRef="#ctx0" brushRef="#br0">18070 6272 0,'0'0'6,"0"0"6,0 0-3,50 17-1,-1 3 0,1 5 2,8-4-1,0-5 1,0-7-1,-5-9 0,10-4 2,3-5-3,8 1 2,1 4 0,-9 4-1,0 4 0,9 0 1,3-4 1,-3-4-4,12-4 3,4-5 0,8 1-1,4 4-1,9-1 2,8-3 0,8-5 0,-4 1-3,-8 3 3,-4 1-1,4 4 1</inkml:trace>
    </iact:actionData>
  </iact:action>
  <iact:action type="add" startTime="45452">
    <iact:property name="dataType"/>
    <iact:actionData xml:id="d5">
      <inkml:trace xmlns:inkml="http://www.w3.org/2003/InkML" xml:id="stk5" contextRef="#ctx0" brushRef="#br0">9932 6189 0,'0'0'2,"0"0"0,0 0 8,0 0-1,0 0 0,0 0 1,0 0-1,0 0 1,0 0-1,0 0 0,0 0 0,0 0 1,0 0-1,0 0 0,-50-45 0,34 28 1,-5 1-1,-8-5 1,-8 0-1,-9-8 0,-3-4 1,3 0-1,1 0 0,11-4 3,-3-1-4,8-3 2,4 4-2,5-1 2,3 1-1,5 4 0,-1 0 2,5 4-3,4 0 1,0 0 1,0 4 0,4 0-1,0 0 0,4 1 0,0 3 0,4 0 0,9 1 1,-5-5 0,13 0-2,8 0 1,0-4 1,9 0-1,-1 0 1,0 4-1,-3 5 1,3 3-1,0 0 2,5 5 0,16-5-3,12-7 0,17-5 0,0 0 2,-4 4-1,-8 4 0,-9 9 0,1 3 0,11-3 1,13-5-2,13-7 2,-5-1 0,-3 8-1,-17 9 0,-5 8 1,13 0-1,13-4 0,7-5 1,1 1-1,-17 4 0,-12 8 0,-13 4 1,-4 5-2,-12-1 2,-4-3 0,-5-1-1,-3 0 1,-9-4-1,-4 0 3,-4 1-4,-5-1-1,-3 0 5,-1 0-5,-7 4 2,3 1 2,1-1-2,-5 4-1,0 1 2,0 3-1,5 5 0,-9 0 1,4 3-1,0 1 1,1 4-1,3 0-1,1 4 2,-1 0 1,0 1-3,1-1 1,-5 0 0,0 0 0,-4 0 1,-4 0-1,0 4 0,-4 9 0,-4 4 2,-4-1-3,-1-3 2,1-9-2,-1-4 2,1-4-1,0-4 1,-1-4-2,1 0 3,-1-5-2,1 1 0,-5-5 2,1 1-4,-5-1 3,-8 0 1,-4 1-4,-8 3 3,-13 1-1,-12-5 0,-25 1 0,-25-5 0,-54 0 0,-61 5 1,-55 7 2,-61 9-6</inkml:trace>
    </iact:actionData>
  </iact:action>
  <iact:action type="add" startTime="67009">
    <iact:property name="dataType"/>
    <iact:actionData xml:id="d6">
      <inkml:trace xmlns:inkml="http://www.w3.org/2003/InkML" xml:id="stk6" contextRef="#ctx0" brushRef="#br0">5617 8284 0,'0'0'3,"0"0"-2,0 0 11,0 0-3,0 0-2,45-16 2,5 7 1,24-3-1,25-5 0,5-3 0,16-1 2,21 0-2,8 1-1,12-5 2,-20 4 0</inkml:trace>
    </iact:actionData>
  </iact:action>
  <iact:action type="add" startTime="67610">
    <iact:property name="dataType"/>
    <iact:actionData xml:id="d7">
      <inkml:trace xmlns:inkml="http://www.w3.org/2003/InkML" xml:id="stk7" contextRef="#ctx0" brushRef="#br0">10242 7808 0,'0'0'6,"0"0"4,0 0 0,58-21-2,-17 9 1,21 0 1,29-5-1,29-4 1,25-8 0,-4 0-2,-17 0 2,-16 5-1</inkml:trace>
    </iact:actionData>
  </iact:action>
  <iact:action type="add" startTime="68213">
    <iact:property name="dataType"/>
    <iact:actionData xml:id="d8">
      <inkml:trace xmlns:inkml="http://www.w3.org/2003/InkML" xml:id="stk8" contextRef="#ctx0" brushRef="#br0">13453 8168 0,'0'0'5,"0"0"5,0 0-1,0 0 0,0 0 1,0 0-1,66 9 1,-4-5-1,12-4 0,9 0 1,-4-4-1,4 0 0,8 4 3,24 4-3,26 0 1,20-4-2</inkml:trace>
    </iact:actionData>
  </iact:action>
  <iact:action type="add" startTime="69269">
    <iact:property name="dataType"/>
    <iact:actionData xml:id="d9">
      <inkml:trace xmlns:inkml="http://www.w3.org/2003/InkML" xml:id="stk9" contextRef="#ctx0" brushRef="#br0">18281 6160 0,'0'0'6,"0"0"4,0 0 2,0 0-5,0 0 1,0 0 2,0 0 0,0 0-1,0 0 0,0 0 1,0 0-1,37 42 0,-29-34 0,1 0 1,3 1-1,5 3 0,-1 0 1,5 1-1,0-5 0,8 0 1,4-3-1,4-5 0,13 0 1,8-5-1,4 1 0,4 0 3,-8 4-4,0 4 2,0 0-1,4 5 2,4-5-2,0 0 0,4-4 0,9-4 0,-5-4 1,1 3 0,-13 5-1,-8 0 1,-5 5 1,1-1-5,-13-4 3,5-4 2,3-5-4</inkml:trace>
    </iact:actionData>
  </iact:action>
  <iact:action type="add" startTime="74729">
    <iact:property name="dataType"/>
    <iact:actionData xml:id="d10">
      <inkml:trace xmlns:inkml="http://www.w3.org/2003/InkML" xml:id="stk10" contextRef="#ctx0" brushRef="#br0">6353 8251 0,'0'0'2,"0"0"1,0 0 5,83-4 2,-17-4-1,17-5 0,4-7 1,-17-1 0,-8 0 1,-8 5-3,-5-1 1,1 5 0,8-1 2,16 1-4,22-9 4,7-4-3,0-4 1,1-4 1,-9 0-1,13-4 1,12-5-1,4-3 0,-13 8 1,-7 12-1,-5 4 1,5 4-2,11-3 2,1-5-2,-4 0 3,-13 4-3,-4 1 2,1-1-1,-1 4 2,-4 1-3,-4-1 1,-13 5 1,-8-1-2,-4 1 2,0 0-1,1-1 1,3 1-1,0 4 1,-4 3-2,-4 1 1,0 4 2,-4 0-2,4 0 0,-9 0 1,5 0-2,0 0 1,8 0 3,12 0-5,9 4 2,12 5 2,0 3-3,-4 1 2,-8-1-1,-8 0 0,-9-3 0,-4 3 0,0 5 1,4-1-1,0 5 0,9 0 1,-5-9-1,0-4 0,5 1 1,-9-5-1,-4 0 0,0 4 2,0 5-3,-4 3 1,4 1 1,0-1-1,5-3 0,-1-5 1,-4-4 0,4 0-2,0 0 1,-4 0 2,0 5-3,-4 3 1,0 5 2,-4-1-3,0 5 1,4 0 0,8 4 0,0-1 1,9-3 1,3 0-3,1-5 1,-1-7 0,-7-1 0,-5-4 2,0 4-3,4 5 3,9-1-3,4 5 2,4-1-2,0-7 1,-5-5 1,5-4-1,-12 0 1,12 4-2,-1 4 3,-3 0-3,-12 1 1,-14-1 1,-3 0-1,0-4 2,4-8-4</inkml:trace>
    </iact:actionData>
  </iact:action>
  <iact:action type="add" startTime="76435">
    <iact:property name="dataType"/>
    <iact:actionData xml:id="d11">
      <inkml:trace xmlns:inkml="http://www.w3.org/2003/InkML" xml:id="stk11" contextRef="#ctx0" brushRef="#br0">14375 6111 0,'0'0'7,"0"0"2,0 0 0,0 0 0,0 0 1,54 0-1,-21 0 1,4 0-1,9 0 0,8 4 0,8 0 1,16 0-1,5 0 2,0 0-3,-4-4 1,-5 0 1,-8 4-1,5 1 0,-9 3 0,8 0 1,4 0-1,1 1 1,-1-5-1,-7-4 0,-10 0 0,-3-4 1,-12 0-1,-9-1 0,-8 1 1,-5 0 0,1 0-1,4 0 1,4 0-1,12-5 1</inkml:trace>
    </iact:actionData>
  </iact:action>
  <iact:action type="add" startTime="138009">
    <iact:property name="dataType"/>
    <iact:actionData xml:id="d12">
      <inkml:trace xmlns:inkml="http://www.w3.org/2003/InkML" xml:id="stk12" contextRef="#ctx0" brushRef="#br0">4988 15551 0,'0'0'4,"0"0"-4,0 0 9,0 0 0,-62-29 1,29 16-1,-21-3 0,-21-1 1,-24-4-1,-4-4 0,3-4 2,26 5-3,16-1 1,16 4 1,1 0-1,8-3 0,8-1 0,0-4 1,1-4-1,7-1 1,0 1 0,1 0-1,-1 0 0,9 0 2,0 4-3,-1 0 1,1 4 2,0 4-3,0-3 2,8 3 0,-9 0-2,9 1 3,0-1-4,0 0 3,0 0 1,0 1-4,0-5 5,9 0-4,-1-4 0,0 0 2,9 0-1,-1 0 0,1 4 0,-1 0 1,1 1 1,8-1-4,-9 4 2,9 0 0,8-4 2,0 1-2,9-1 0,7-4 1,9 0-2,0 0 3,8 4-3,-4 4 2,-12 1-1,0 3 0,4 0 0,3 1 1,6-5-1,-1 5 2,4-1-3,0 1 1,0 3 0,-4 1 1,0-1-1,0 5-1,5 0 4,3-1-4,4 1 0,1 0 3,-5 4-3,-4 4 2,1 0-1,-1 4 2,0 4-4,8 5 3,5-1-1,8 5 0,12-5 1,-8 0 2,-4-3-6,-12-1 3,-9 0 1,-12 1-1,-9 3 0,-4 0 1,-3 5 1,-1-1-3,-4 1 0,-4 0 2,-4-1 0,0 5 1,-9-5-3,1 5 0,-5 0 3,1 0-1,-5 8-2,0 8 1,-4 4 1,-4 5-2,0 3 1,-4 1 0,-4 0 1,-5-5 0,-3-3-2,-5-1 2,-12 1 1,-12 3-4,-17 1 2,-13-1 1,-8 1-1,1-5 0,-1 5 2,-4-1-2,-8 1-1,-17-1 2,-12 1-1,0-5 0,0 1 0,16-5 1,21-8-1,17-4 1,4-9-1,-9-3 0,-12-9 0</inkml:trace>
    </iact:actionData>
  </iact:action>
  <iact:action type="add" startTime="146699">
    <iact:property name="dataType"/>
    <iact:actionData xml:id="d13">
      <inkml:trace xmlns:inkml="http://www.w3.org/2003/InkML" xml:id="stk13" contextRef="#ctx0" brushRef="#br0">17549 12545 0,'0'0'2,"0"0"-1,0 0 10,0 0-2,0 0-1,0 0 2,0 0-1,-42 0 0,26 0 1,-9 0 0,-21 0-1,-24 0 0,-21 4 0,-21 0 1,1 4 0,7-4-1,1 1 0,-1-1 0,1 0 1,-1-4-1,-7-4 2,-9-9-3,-13-3 2,-7-9-2,7 0 1,13-4 1,17 0-1,12 0 0,0-8 2,4-5-3,8 1 2,17 0-2,13 3 2,11 5-1,14 0 1,11 0 0,-3-4-1,7-5-1,1-3 2,0-5-1,-5-4 2,5 5-3,0-1 1,8 0 2,4 0-3,8 1 1,9-5 0,12-4 0,0 0 1,9 0-1,7 0 0,5 0 0,16-4 1,13-4 0,4 8-1,0 12 0,0 9 1,0 4-2,8-4 3,8-1-3,1 1 1,-1 4 1,5 0-1,3 4 0,1 8 1,-4 5-2,3 3 2,9 1-1,13-1 0,-1 5 0,5 8 2,-5 4 0,-4 0-4,-3 1 2,-6-1 2,1 4-4,5 4 3,-10 1-1,1 3 0,-8 1 1,-5-1-1,-3-3 2,-9-1-3,0 1 1,0-1 1,4 5-1,-4 3 0,4 5 0,-8 0 0,-13 4 1,-12-4 1,-4 4-1,4 4-1,13 4 1,20 5 1,0 3-2,-4-8-4,-12-3 5,-13-5-2,-8 0 1,8 4 1,-4 8-1,4 0 1,-4 1-1,-4-1 0,-4 1 1,4 7-1,-4 1 1,-9 0-1,-3 4 0,-5-5 0,-12-3 1,-9-9-1,-7-8 0,-9-8 0,-4-1 1,-5 1-1,-3-4-1,-5-1 4,-20 5-4,-37 8 2,-59 12-2,-86 9 1,-46 0 1,17-9-1,16-8 1,5-8-1,-17 0 0</inkml:trace>
    </iact:actionData>
  </iact:action>
  <iact:action type="add" startTime="162224">
    <iact:property name="dataType"/>
    <iact:actionData xml:id="d14">
      <inkml:trace xmlns:inkml="http://www.w3.org/2003/InkML" xml:id="stk14" contextRef="#ctx0" brushRef="#br0">14723 2947 0,'0'0'1,"0"0"3,0 0 4,0 0 3,0 0-4,0 0 2,0 0 1,0 0-1,0 0 0,0 0 1,0 0-1,0 0 1,-25 83-1,21-25 0,4 17 1,0 8-1,0 16 1,-8 9 1,-1-17-3,1-9 1,0-15 0,4-18 0,4-15 1,0-1 0,0-17-1,0 1 0,0-1 0,0-7 0,0-9 0,0 8 1,-4-8-1,-1 0 0,-3 0 2,8 0-2,-41-17 0,-1 1 1,5-1-1,4-8 0,8 9 0,9-1 0,3 9 1,1-9-1,4 9 0,3 0 1,1 8-1,0-8 2,4 8-3,0-9 0,0 9 2,0 0-1,0 0 1,0 0-1,0 0 0,0 0 0,0 0 1,70 58-1,-41-25 1,0-8 1,-8 8-3,4-8 0,0 8 3,-5-8-1,-3-8-3,0-1 4,-1 1-3,-8-9 1,5 0 0,-5-8 1,4 0-1,9-8 1,8-8-1,12-18 2,22-15-4,19-34 3,18-33-1,11-25 1,5 0-1</inkml:trace>
    </iact:actionData>
  </iact:action>
  <iact:action type="add" startTime="166125">
    <iact:property name="dataType"/>
    <iact:actionData xml:id="d15">
      <inkml:trace xmlns:inkml="http://www.w3.org/2003/InkML" xml:id="stk15" contextRef="#ctx0" brushRef="#br0">17789 3047 0,'0'0'2,"0"0"0,0 0 7,0 0 0,37-50 1,8-8-1,13-16 1,4-9-1,-8 8 1,0 1 1,-9 16-4,9 0 3,0 0-1,8 0 0,17 0 1,20-8-1,21-9 0,0 17 1,-4 25 0,-9 8-1,5 17 0,4 0 2,-4-9-3,-13 17 1,-25 0 1,-7 17-2,-5 8 2,-4 8 0,-13 0-1,-8 8 0,-8-8 0,-8 9 1,-4-1-1,-5 9 1,-8 0-1,-8-1 0,-4 9 1,-9 8-1,-12 9 0,-16 16 2,-13 0-3,-8 0 1,-1-8 0,5-17 0,0-8 1,13 0-1,7-16 1,9-9-1,12 0 2,9-8-4,4-9 3,4 9-2</inkml:trace>
    </iact:actionData>
  </iact:action>
  <iact:action type="add" startTime="166746">
    <iact:property name="dataType"/>
    <iact:actionData xml:id="d16">
      <inkml:trace xmlns:inkml="http://www.w3.org/2003/InkML" xml:id="stk16" contextRef="#ctx0" brushRef="#br0">19506 4165 0,'0'0'6,"0"0"3,0 0 0</inkml:trace>
    </iact:actionData>
  </iact:action>
  <iact:action type="add" startTime="167542">
    <iact:property name="dataType"/>
    <iact:actionData xml:id="d17">
      <inkml:trace xmlns:inkml="http://www.w3.org/2003/InkML" xml:id="stk17" contextRef="#ctx0" brushRef="#br0">19468 4057 0,'0'0'6,"0"0"4,0 0-1,0 0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338">
    <iact:property name="dataType"/>
    <iact:actionData xml:id="d0">
      <inkml:trace xmlns:inkml="http://www.w3.org/2003/InkML" xml:id="stk0" contextRef="#ctx0" brushRef="#br0">3668 10446 0,'0'0'2,"0"0"2,0 0 4,0 57 2,16 39-2,18 69 2,15 38 0,-7-21-1,-9-49 0,-9-50 0,-7-46 1,8-37-1,0-33 0</inkml:trace>
    </iact:actionData>
  </iact:action>
  <iact:action type="add" startTime="20567">
    <iact:property name="dataType"/>
    <iact:actionData xml:id="d1">
      <inkml:trace xmlns:inkml="http://www.w3.org/2003/InkML" xml:id="stk1" contextRef="#ctx0" brushRef="#br0">3941 9717 0,'0'0'7,"0"0"2,58 112 1</inkml:trace>
    </iact:actionData>
  </iact:action>
  <iact:action type="add" startTime="20706">
    <iact:property name="dataType"/>
    <iact:actionData xml:id="d2">
      <inkml:trace xmlns:inkml="http://www.w3.org/2003/InkML" xml:id="stk2" contextRef="#ctx0" brushRef="#br0">5414 9473 0,'0'0'7,"0"0"3,0 0-1,0 0 1,-37 53-1,-5 22 0,-16 49 1,-12 54 0,0 29 1,20-12-2,21 8 2,17 12-3,32 21 1,30 54 0,12 0 0,4-42 1,-20-53-1,-21-55 1,-13-40-1,-16-34 1,-13-16-2,-28-1 3,-34-3-1,-33-9-1</inkml:trace>
    </iact:actionData>
  </iact:action>
  <iact:action type="add" startTime="21023">
    <iact:property name="dataType"/>
    <iact:actionData xml:id="d3">
      <inkml:trace xmlns:inkml="http://www.w3.org/2003/InkML" xml:id="stk3" contextRef="#ctx0" brushRef="#br0">4404 10524 0,'0'0'6,"0"0"3,0 0 1,75 13-1,8-5 0,53 0 0,63-12 2,45-17-3,21-8 2,20-8-1</inkml:trace>
    </iact:actionData>
  </iact:action>
  <iact:action type="add" startTime="43643">
    <iact:property name="dataType"/>
    <iact:actionData xml:id="d4">
      <inkml:trace xmlns:inkml="http://www.w3.org/2003/InkML" xml:id="stk4" contextRef="#ctx0" brushRef="#br0">17636 5606 0,'0'0'2,"0"0"0,0 0 7,0 0 2,0 0-3,78 0 1,-20-5 1,17-3-1,-1 0 1,1 0-1,-9 3 0,0 5 2,13 0 0,16-4-1,8-8 0,5-1-1,-5 5-1,-4 8 3,1 4-3,3-4 2,1-4-1,-5-4 0,-4 0 2,-4-1-2,-4 5 1,8 4-3,13 4 4,8-4-3,-9-4 2,-12 0 0,-12 0-5,0 8 5,12 4-1,21 1 1,12-5-1,-8-4 0,-17-4 0,-3 4 1,7 4-1,17 0 1,9 0-2,-13-4 2,-21-4-1,-20 4 1,-21 0-1,-13 0 0,-8 4 1,-4 0-1,-4 0 0,-8 0 1,-4-4-1,-1 0-1,-3 0 3,3-4-2,9-8 0</inkml:trace>
    </iact:actionData>
  </iact:action>
  <iact:action type="add" startTime="44560">
    <iact:property name="dataType"/>
    <iact:actionData xml:id="d5">
      <inkml:trace xmlns:inkml="http://www.w3.org/2003/InkML" xml:id="stk5" contextRef="#ctx0" brushRef="#br0">17669 5055 0,'0'0'6,"0"0"4,0 0 0,0 0 0,0 0-2,0 0 1,0 0 1,82-4 0,1 0-1,33-5-1,21 1 2,16 0 1,8-1-3,4 1 2,1 4-1,-1 0 1,1 0-1,12-5 1,8 1-1,4-4 0,-3-1 1,-1 1-1,0 0 0,-4-1 1,-17 5-1,-7 0 0,-14 8 1,-11 4-1,-1 0 1,-4-4-2,-8-4 2,0 0-1,-16-5 0,3-3 1</inkml:trace>
    </iact:actionData>
  </iact:action>
  <iact:action type="add" startTime="46266">
    <iact:property name="dataType"/>
    <iact:actionData xml:id="d6">
      <inkml:trace xmlns:inkml="http://www.w3.org/2003/InkML" xml:id="stk6" contextRef="#ctx0" brushRef="#br0">5290 5092 0,'0'0'7,"0"0"1,0 0 2,0 0-1,0 0 1,0 0-1,0 0 0,53-8 1,-28 4-1,4 0 0,9-1 1,11 5 0,21-4-1,26-4 0,19 0 2,5-1 0,-16 9-1,-1 5-1,-3 3 0,-1-4 1,-8 0-1,-4-4 1,-9-4-2,-3 0 2,-9 0-1,0 4 0,13 4 1,16 0-1,21 0 0,8 0 0,0 0 2,-16 1-3,-9 3 2,-4 0 2,0 5-7,9-5 3,3-4 2,-3-4-2,-5 0 3,-4 4-3,9 4 2,7 1-2,14-5 3,-1-4-3,-9-4 2,-11 0 1,-9 4-4,0 0 3,-4 0-2,4-5 3,1 1-2,-10-4 1,-7 0-2,-9 4 2,-3-1-2,-1 5 2,8 0 0,13-4-1,8-4 1,5 0-1,-5-1 0,-8 5 0,-5 0 0,-7 0 1,-1 0-1,5 0 0,8-5 1,0-3-2,-5 4 4,-7-1-5,-1 5 2,-7 4 1,-1 0 0,8-4-1,5-4 1,4-5-2,4 1 2,-5 0-1,-3 3 0,-9 5 0,5 0 0,3 0 1,13-4 0,0-5-1,0-3-1,-12-1 2,-13 5-1,-8 3 0,-4 5 1,4 4-1,8-4 1,17-4-2,28-9 2,47-20-1</inkml:trace>
    </iact:actionData>
  </iact:action>
  <iact:action type="add" startTime="50264">
    <iact:property name="dataType"/>
    <iact:actionData xml:id="d7">
      <inkml:trace xmlns:inkml="http://www.w3.org/2003/InkML" xml:id="stk7" contextRef="#ctx0" brushRef="#br0">17818 4947 0,'0'0'1,"0"0"1,0 0 7,0 0 3,0 0-5,0 0 2,0 0 0,0 0 1,0 0-1,0 0 1,41-29-1,-12 17 0,0-1 0,12 1 1,13 0-1,8 3 1,4 5-1,9 0 0,3 0 2,18-4 1,3-9-3,-4 0 3,-4 5-9,-12 8 7,8 0-1,12 0 1,8-5-1,18-3 0,-1-1 0,4 9 0,4 0 1,5 0-1,-1-4 1,-12-5-1,-12 5-1,4 0 3,8 4-3,9 0 2,-1-5-1,-4 1 1,-4 0-2,-4 4 2,4-1-1,-4 1 0,-4 0 1,-12 0-1,-9-4 0,4-1 1,-20 5-1,-5 4 1</inkml:trace>
    </iact:actionData>
  </iact:action>
  <iact:action type="add" startTime="51049">
    <iact:property name="dataType"/>
    <iact:actionData xml:id="d8">
      <inkml:trace xmlns:inkml="http://www.w3.org/2003/InkML" xml:id="stk8" contextRef="#ctx0" brushRef="#br0">17611 5519 0,'0'0'7,"0"0"10,0 0-16,0 0 8,41 0 1,29-5-1,55-7 0,24 4 1,-9 4 1,-12-1-3,1-3 1,-9-4 2,4 3-2,21 1 0,16 0 0,25 4 1,17 0-1,8-1 1,-17-3-1,-16-4 0,-16-1 0,-18 1 0,-3 4 1,0-1-1,-13-3 0,-4 0 0,0-1 1,4 1-1,9 8 1,-21 4-1,4 0 0,0 0 0,4 0 0,25 4 1,37 8-1</inkml:trace>
    </iact:actionData>
  </iact:action>
  <iact:action type="add" startTime="57006">
    <iact:property name="dataType"/>
    <iact:actionData xml:id="d9">
      <inkml:trace xmlns:inkml="http://www.w3.org/2003/InkML" xml:id="stk9" contextRef="#ctx0" brushRef="#br0">18161 5291 0,'0'0'1,"-54"-13"2,13 1 5,-5-9 1,-3-12 1,-1-16 0,5-18-1,3-11 0,5-1 1,8 0-1,4 5 1,9 3-1,3-3 0,5-9 0,4-4 1,8 4-1,4-8 1,9 8-1,12 9 0,12-1 1,25-7 0,34-18-2,20 1 2,16-9-1,13 9 1,0 8-1,8 24 0,-4 9 1,0 25-1,13 0 0,-1 17 0,9-1 1,-4 9-1,-1 8 0,-3 0 0,-9 8 1,-4 9-1,-4-9 0,0 9 1,-8-1-1,-5 25 0,-3 26 0,3 24 1,13 16-1,0 9 0,4-8 1,-8 16-1,-21 0 0,-16 1 0,-17-18 1,-21-24-1,-16-17 0,-17-12 1,-33-4-1,-16 8 0,-67 45 0,-99 46 1,-74 0-1,-17-24 0,50-55 0,49-29 1,29-12-1</inkml:trace>
    </iact:actionData>
  </iact:action>
  <iact:action type="add" startTime="60572">
    <iact:property name="dataType"/>
    <iact:actionData xml:id="d10">
      <inkml:trace xmlns:inkml="http://www.w3.org/2003/InkML" xml:id="stk10" contextRef="#ctx0" brushRef="#br0">6270 6736 0,'0'0'2,"0"0"0,0 0 7,0 0 2,0 0-3,0 0 1,0 0 1,71 0-1,-13 0 1,8 0-1,8-4 0,1-5 1,-1-3-1,-4 4 2,1 4-3,3 4 2,13 0-1,12 4 0,9-4 1,4-4-1,-9-5 0,1 5 0,-5 4 1,-4 0-1,-4 0 0,0 0 0,8-8 1,1 0-1,3-1 1,-8 5-2,9 4 2,7 0-1,1-4 0,-4-4 1,-1-1 0,1 5-1,4 8 0,12 1 1,4-5-2,17-5 2,4 5-1,-5 0 1,5 9-1,-16-5 0,-9-8 0,-12 4 0,-5 4 0,13 0 1,17 4 0,24 1-1,21-1 0,33 0 0,42 13 0,41 12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630">
    <iact:property name="dataType"/>
    <iact:actionData xml:id="d0">
      <inkml:trace xmlns:inkml="http://www.w3.org/2003/InkML" xml:id="stk0" contextRef="#ctx0" brushRef="#br0">9075 5113 0,'0'0'2,"0"0"3,0 0 1,0 0 3,0 0 0,0 0 1,0 0-1,0 0 0,0 0 1,0 0-1,42 8 0,-1 0 1,34 5-1,28-5 0,9 0 0,8-3 2,4-1-1,17 0 1,12-8 0,-4-5-2,-5 1-1,-7 0 2</inkml:trace>
    </iact:actionData>
  </iact:action>
  <iact:action type="add" startTime="19424">
    <iact:property name="dataType"/>
    <iact:actionData xml:id="d1">
      <inkml:trace xmlns:inkml="http://www.w3.org/2003/InkML" xml:id="stk1" contextRef="#ctx0" brushRef="#br0">13415 5051 0,'0'0'6,"0"0"4,0 0 2,0 0-6,71 8 3,20-4 1,25-4-1,-9 0 0,-20 0 2,-8 4-1,-1 0 0,13 1-1,9-1 2,11-4-2,1-4 1,-8 4-1,-9 0 1,-4 0-2</inkml:trace>
    </iact:actionData>
  </iact:action>
  <iact:action type="add" startTime="83247">
    <iact:property name="dataType"/>
    <iact:actionData xml:id="d2">
      <inkml:trace xmlns:inkml="http://www.w3.org/2003/InkML" xml:id="stk2" contextRef="#ctx0" brushRef="#br0">3626 13141 0,'0'0'2,"0"0"0,67-13 7,-9-3 0,16-5 1,1 0-1,-9 5 0,-8 3 1,0 5 0,8 4-1,0 0 1,17-4-2,-1-1 2,1 1-1,0 0 0,0 0 0,4-1 1,16 1-1,17-4 0,4-1 0,-8 1 1,-17-1-1,-8 5 1,-8 4-2,12 0 3,17-5-2,16-3 0,5 0 0,11-5 3,14-4-5,3-8 2,-4 0 0,-4 9 2,-12 3-2,4 1 0,0-1-1,-1 5 2,5-1 0,9 1 0,15-1-2,9-3 1,5-1 2,3-4-3,4 1 3,1-5-2,16 8 0,12 1-1,13 3 1</inkml:trace>
    </iact:actionData>
  </iact:action>
  <iact:action type="add" startTime="84236">
    <iact:property name="dataType"/>
    <iact:actionData xml:id="d3">
      <inkml:trace xmlns:inkml="http://www.w3.org/2003/InkML" xml:id="stk3" contextRef="#ctx0" brushRef="#br0">14243 12797 0,'0'0'7,"0"0"4,0 0-2,41 0-1,5 0 1,16 0 1,12 4-1,5 5 0,8 3 1,8 0 0,13 1-2,16-1 2,12 1-1,1-1 1,-13 1-1,0 3 0,4 1 2,5-1-3,-1-3 2,-8-1-1,4 5 1,9 3 1,4-3-3,3-5 1,1 1 0,8-1 0,0 5 1,5-1-1,-1-3 0,8 3 1,1 1-1,-5 4 2,5-1 1,-1-3-7,1-1 4,-5 5 1,0 0 1,-8-1-4,9 1 4,-9 0 0,-4 0-2,4 3-3,-8-3 3,4 0 0,-5-5 1,-3 1 1,0 4-3,-1-1 3,5 1 0,4-4-2,0-1-2,8 1 1,5 3 2,16 5 1,0-4-4,12 0 3,8 4-1,18-1 0,28 9 1,33-4-1,50-20 0</inkml:trace>
    </iact:actionData>
  </iact:action>
  <iact:action type="add" startTime="115295">
    <iact:property name="dataType"/>
    <iact:actionData xml:id="d4">
      <inkml:trace xmlns:inkml="http://www.w3.org/2003/InkML" xml:id="stk4" contextRef="#ctx0" brushRef="#br0">4905 11112 0,'0'0'3,"0"0"-1,0 0 7,0 0 0,0 0 1,0 0-1,74-12 3,-7 3-5,-5 1 2,12-4 0,-4-1 1,-7 1-1,-10 4 1,-3-1 2,-5 5-3,5 0 5,4 4-11,8 0 6,4 0 0,4 0 2,-7 0-2,-6 0 0,-7 0-1,-4 0 2,-1 0 0</inkml:trace>
    </iact:actionData>
  </iact:action>
  <iact:action type="add" startTime="116100">
    <iact:property name="dataType"/>
    <iact:actionData xml:id="d5">
      <inkml:trace xmlns:inkml="http://www.w3.org/2003/InkML" xml:id="stk5" contextRef="#ctx0" brushRef="#br0">7739 9063 0,'0'0'6,"0"0"6,0 0-5,0 0 4,0 0-4,0 0 3,0 0-1,0 0 1,0 0-1,0 0 0,0 0 0,0 0 1,58 20-1,-8-20 0,12 0 1,8 0-1,0 0 0,-3 5 1,-5-1-1,-9 0 1,1-8-1,8-9 0</inkml:trace>
    </iact:actionData>
  </iact:action>
  <iact:action type="add" startTime="117795">
    <iact:property name="dataType"/>
    <iact:actionData xml:id="d6">
      <inkml:trace xmlns:inkml="http://www.w3.org/2003/InkML" xml:id="stk6" contextRef="#ctx0" brushRef="#br0">19477 10367 0,'0'0'7,"0"0"2,0 0 0,0 0 0,0 0 1,4-58-1,41-12 1,38-38-1,16-8 0,13 12 1,16 17-1,9 9 0,-9 16 1,-20 16-1,-26 13 0,-7 21 1,-13 12-1,17 8 0,24 13 0,13 16 1,-4 17-1,-17 20 0,-21 17 1,-24 5-1,-21-22 0,-21-16 1,-12-12-1,-17-5 1,-24 0-1,-38-8 2,-49-8-2,-84-16 2,-90-22-1</inkml:trace>
    </iact:actionData>
  </iact:action>
  <iact:action type="add" startTime="118630">
    <iact:property name="dataType"/>
    <iact:actionData xml:id="d7">
      <inkml:trace xmlns:inkml="http://www.w3.org/2003/InkML" xml:id="stk7" contextRef="#ctx0" brushRef="#br0">21272 8429 0,'-37'95'7,"-66"79"2,-34-25 2,5-45-4,-63-30 3,-82 1-1</inkml:trace>
    </iact:actionData>
  </iact:action>
  <iact:action type="add" startTime="119176">
    <iact:property name="dataType"/>
    <iact:actionData xml:id="d8">
      <inkml:trace xmlns:inkml="http://www.w3.org/2003/InkML" xml:id="stk8" contextRef="#ctx0" brushRef="#br0">16432 8247 0,'0'0'6,"0"0"4,0 0-1,70-8 1,91-5-1,141 1 1,95 12-1,54 8 0,-24 9 1,-14-5-1,-3-12 0</inkml:trace>
    </iact:actionData>
  </iact:action>
  <iact:action type="add" startTime="122659">
    <iact:property name="dataType"/>
    <iact:actionData xml:id="d9">
      <inkml:trace xmlns:inkml="http://www.w3.org/2003/InkML" xml:id="stk9" contextRef="#ctx0" brushRef="#br0">6142 13340 0,'0'0'3,"0"0"-2,0 0 8,17 78 2,24 59-3,29 74 1,42 42 1,20-13-1,-3-42 1,-22-48-1,-49-59 0,-21-33 1,-12-17-1,4-20 1,-4-21-1,58-46 0,148-165 1,241-319-1,140-224 0</inkml:trace>
    </iact:actionData>
  </iact:action>
  <iact:action type="add" startTime="124064">
    <iact:property name="dataType"/>
    <iact:actionData xml:id="d10">
      <inkml:trace xmlns:inkml="http://www.w3.org/2003/InkML" xml:id="stk10" contextRef="#ctx0" brushRef="#br0">8314 13464 0,'0'0'9,"70"-112"-1,46-41 1,50-54 1,3-25-1,-7-8 0,-1-21 0</inkml:trace>
    </iact:actionData>
  </iact:action>
  <iact:action type="add" startTime="130205">
    <iact:property name="dataType"/>
    <iact:actionData xml:id="d11">
      <inkml:trace xmlns:inkml="http://www.w3.org/2003/InkML" xml:id="stk11" contextRef="#ctx0" brushRef="#br0">20681 5411 0,'0'0'2,"0"0"-1,0 0 12,0 0-7,0 0 3,-13 41 1,-16 38-1,-37 53 1,-37 59 0,-38 24-1,-8 5 0,0 7 1,-4 14-1,16-22 0,9-4 0,4-8 1,29-45-1,12-30 0,25-24 0,17-29 1,12-21-1,8-13 0,5-16 1,3-8-2,5-9 2</inkml:trace>
    </iact:actionData>
  </iact:action>
  <iact:action type="add" startTime="130508">
    <iact:property name="dataType"/>
    <iact:actionData xml:id="d12">
      <inkml:trace xmlns:inkml="http://www.w3.org/2003/InkML" xml:id="stk12" contextRef="#ctx0" brushRef="#br0">18831 6810 0,'0'0'7,"0"0"2,0 0 1,0 0-1,0 0 1,0 0-1,0 0 0,0 0 1,17 54-1,-9 12 0,4 34 0,-7 20 1,7 21 0,0 8 0,1 4-1,-5-12 0,0-25 0,5-34 2,-13-24-3,4-16 2,0-13-2,-4-9 2,0-7-1,4-5 1,0-4-2,9-4 1,36-16 2,96-63-3,170-124 2,177-145-2</inkml:trace>
    </iact:actionData>
  </iact:action>
  <iact:action type="add" startTime="133744">
    <iact:property name="dataType"/>
    <iact:actionData xml:id="d13">
      <inkml:trace xmlns:inkml="http://www.w3.org/2003/InkML" xml:id="stk13" contextRef="#ctx0" brushRef="#br0">16837 11211 0,'0'0'3,"0"0"-3,0 0 10,0 0-1,0 0 0,12 42 1,13-5-2,8 13 2,9 4-1,3 4 0,9 12 1,4 17 0,16 21-1,17 28 0,21 42 0,21 38 1,16 28-1,8 17 0,-4-9 0,-4-20 1,4 0 0,-12-17 0,-5-16-2,-16-21 1,-17-25 1,-7-20-1,-14-30 1,-11-24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402">
    <iact:property name="dataType"/>
    <iact:actionData xml:id="d0">
      <inkml:trace xmlns:inkml="http://www.w3.org/2003/InkML" xml:id="stk0" contextRef="#ctx0" brushRef="#br0">18703 4666 0,'0'0'2,"0"0"-1,0 0 9,0 0-1,0 0 0,0 0 0,0 0 1,50 12-1,-26-8 0,1 0 0,4 5 0,8 3 1,1 1-1,11 3 1,13 1-1,13-5 0,16-4 2,-4-4 1,16 5-3,17-1 0,13-4 1,11-4-2,10-8 2,15-5-1,-8-3 1,1-9 0</inkml:trace>
    </iact:actionData>
  </iact:action>
  <iact:action type="add" startTime="13066">
    <iact:property name="dataType"/>
    <iact:actionData xml:id="d1">
      <inkml:trace xmlns:inkml="http://www.w3.org/2003/InkML" xml:id="stk1" contextRef="#ctx0" brushRef="#br0">18902 5614 0,'0'0'7,"0"0"2,0 0 0,0 0 1,0 0-1,0 0 0,45 16 1,-12-7-1,21-1 0,16-4 0,30 0 1,40-8-1,59-8 2,57-13-3,59-21 1,24-20 1,-20 8-1</inkml:trace>
    </iact:actionData>
  </iact:action>
  <iact:action type="add" startTime="59039">
    <iact:property name="dataType"/>
    <iact:actionData xml:id="d2">
      <inkml:trace xmlns:inkml="http://www.w3.org/2003/InkML" xml:id="stk2" contextRef="#ctx0" brushRef="#br0">16456 4773 0,'0'0'3,"0"0"-3,0 0 9,0 0 0,71-12 0,-17-1 1,-1 1 0,1 0-2,0 3 2,8 1-1,8 0 0,17 0 2,25-5-3,20 1 2,5 3 0,-5 5-1,-8 0 0</inkml:trace>
    </iact:actionData>
  </iact:action>
  <iact:action type="add" startTime="59850">
    <iact:property name="dataType"/>
    <iact:actionData xml:id="d3">
      <inkml:trace xmlns:inkml="http://www.w3.org/2003/InkML" xml:id="stk3" contextRef="#ctx0" brushRef="#br0">16812 5539 0,'0'0'7,"0"0"2,46-8 2,-9 4-3,21-4 1,25-5 0,16-3 1,0-1-1,1 5 2,-5 3-3,8-3 1,17-5 0</inkml:trace>
    </iact:actionData>
  </iact:action>
  <iact:action type="add" startTime="72143">
    <iact:property name="dataType"/>
    <iact:actionData xml:id="d4">
      <inkml:trace xmlns:inkml="http://www.w3.org/2003/InkML" xml:id="stk4" contextRef="#ctx0" brushRef="#br0">16365 7531 0,'0'0'3,"0"0"-3,0 0 10,0 0-1,0 0 0,54-9 0,-29 5 1,0 0-1,4 0 0,8 0 1,4-4-1,5-1 1,4-3-1,-1-5 0,1 1 0,-5 3 3,1 1-4,-5 4 1,-4 4 1,-3 4-1,3 0 0,4 0 0</inkml:trace>
    </iact:actionData>
  </iact:action>
  <iact:action type="add" startTime="72790">
    <iact:property name="dataType"/>
    <iact:actionData xml:id="d5">
      <inkml:trace xmlns:inkml="http://www.w3.org/2003/InkML" xml:id="stk5" contextRef="#ctx0" brushRef="#br0">17813 7444 0,'0'0'5,"0"0"4,0 0 3,0 0-5,50 0 2,4 0 1,20-4 0,5-5-1,-9 1 0,-16 4 0,-13 0 1,-7 4 0,-10 0-2</inkml:trace>
    </iact:actionData>
  </iact:action>
  <iact:action type="add" startTime="73355">
    <iact:property name="dataType"/>
    <iact:actionData xml:id="d6">
      <inkml:trace xmlns:inkml="http://www.w3.org/2003/InkML" xml:id="stk6" contextRef="#ctx0" brushRef="#br0">18844 7262 0,'0'0'6,"0"0"4,0 0-1,0 0 0,41 0 0,-20-4 0,12-1 1,-8 5-1,8 0 0,0 0 0,-4 0 1,0 0-1,4 0 0,4 0 0</inkml:trace>
    </iact:actionData>
  </iact:action>
  <iact:action type="add" startTime="87636">
    <iact:property name="dataType"/>
    <iact:actionData xml:id="d7">
      <inkml:trace xmlns:inkml="http://www.w3.org/2003/InkML" xml:id="stk7" contextRef="#ctx0" brushRef="#br0">16605 7522 0,'0'0'3,"0"0"2,0 0 2,0 0 1,46-4 1,-21 0 1,0 0-1,-1-4 0,1 0 1,-4-1-1,0 1 0,-1 0 1,5-1-2,4 1 3,0 0-2,4 4 0,0 0 0,4 4 0,13 0 3,4 0-1,8 0-2,0 0 0,-4 0 1,-4-5-1,-5 1 0,-7 0 1,-5 0 0,0 0-5,-4 0 5,4 4-1,-12 0 1,8 0-2,5 4 2,7 0-1,9 0 0,4 0 2,4 0-3,-8-4 2,4 0-2,0 0 2,-9-4 1,1 0-4,-9 0 3,1 0-1,-5 0 1,-4 0 0,0 4-2,-12 0 1,4 0 2,-1 0-4,1 0 3,0 4-1,4 0 2,4-4-1,13 0-3,7 0 3,1 0-1,0 0 0,-9 0 1,-3 0-1,-5-4 0,-4 0 2,0-1-3,-4 1 1,4 0 0,0 0 0,1 0 2,-6 0-3,1 4 3,5 0-4,7 0 3,0 0 1,21-4-4,9-1 3,7-3-1,5-4 0,-8 3 3,-9 1-5,-8 0 2,4 4 1,-4 0-1,12-1 1,17 1-2,12-4 2,-4-4-1,0 3 1,-12 5 1,-4 0-4,4 4 2,8-4 1,12 0-1,-4-4 0,-4-1 3,-8 5-4,-16 4 1,-9 0-1,4 4 1,13 0 0,7-4 2,10 0-2,-1-4 0,-8 0 2,-9 0-2,-3 4-2,3 0 3,5 0 1,21 0-4,11-4 3,9 0 0,-16 4-2,-9 4 1,-8 0 1,-4 0-1,-4-4 1,4 0-1,4 0 0,-8 0 1,-5 0-2,-3 0 2,-5 4 1,-4 0-4,-4 1 3,9-1-1,-9 0 1,8 0 0,0-4-2,1 0 1,-1 0 1,0 0-1,1 0-1,-5 4 4,0 0-5,0 0 3,1 5 1,3-5-3,0 0 4,5-4-6,3 0 4,-3-8-1,-9-5 0</inkml:trace>
    </iact:actionData>
  </iact:action>
  <iact:action type="add" startTime="91128">
    <iact:property name="dataType"/>
    <iact:actionData xml:id="d8">
      <inkml:trace xmlns:inkml="http://www.w3.org/2003/InkML" xml:id="stk8" contextRef="#ctx0" brushRef="#br0">18442 6111 0</inkml:trace>
    </iact:actionData>
  </iact:action>
  <iact:action type="add" startTime="97648">
    <iact:property name="dataType"/>
    <iact:actionData xml:id="d9">
      <inkml:trace xmlns:inkml="http://www.w3.org/2003/InkML" xml:id="stk9" contextRef="#ctx0" brushRef="#br0">16862 6367 0,'0'0'2,"0"0"2,54-20 5,-5 11-1,34-7 1,33-5 1,12 9-1,-16 12 1,29 0 2,28-4-4,17-13 2</inkml:trace>
    </iact:actionData>
  </iact:action>
  <iact:action type="add" startTime="119522">
    <iact:property name="dataType"/>
    <iact:actionData xml:id="d10">
      <inkml:trace xmlns:inkml="http://www.w3.org/2003/InkML" xml:id="stk10" contextRef="#ctx0" brushRef="#br0">8240 11799 0,'0'0'2,"0"0"-1,0 0 9,0 0-1,0 0 0,49-29 0,-16 13 1,17-1-1,29-3 0,41-5 1,33 4 0,54-8-1,37 4 0,54 0 0,41 1 1,46-10-1,90-19 1</inkml:trace>
    </iact:actionData>
  </iact:action>
  <iact:action type="add" startTime="133477">
    <iact:property name="dataType"/>
    <iact:actionData xml:id="d11">
      <inkml:trace xmlns:inkml="http://www.w3.org/2003/InkML" xml:id="stk11" contextRef="#ctx0" brushRef="#br0">21156 12909 0,'0'0'3,"0"0"-3,0 0 9,0 0 1,0 0-1,0 0 0,0 0 0,0 0 1,0 0-1,0 0 0,0 0 0,67 4 1,-5 4-1,49 5 1,55 8-1,32 8 2,13-5-3,-12 1 2,-17-8-1,-16-1 0,-9 1 2,8-1-3,30 5 1,36 0 1,47 8-1,40-4 0,55-5 1,61 5-1</inkml:trace>
    </iact:actionData>
  </iact:action>
  <iact:action type="add" startTime="135613">
    <iact:property name="dataType"/>
    <iact:actionData xml:id="d12">
      <inkml:trace xmlns:inkml="http://www.w3.org/2003/InkML" xml:id="stk12" contextRef="#ctx0" brushRef="#br0">21752 14164 0,'0'0'6,"0"0"12,0 0-17,0 0 8,0 0 1,0 0-1,0 0 0,0 0 1,0 0-1,0 0 0,54 41 1,-29-29-1,8 1 1,4-5-1,5 0 1,3 1-1,-4-5 0,1 0 0,-1 0 1,-8 0-1,-4 0 0,-4-4 3,4 0-3,12-8-1,38-21 2</inkml:trace>
    </iact:actionData>
  </iact:action>
  <iact:action type="add" startTime="136189">
    <iact:property name="dataType"/>
    <iact:actionData xml:id="d13">
      <inkml:trace xmlns:inkml="http://www.w3.org/2003/InkML" xml:id="stk13" contextRef="#ctx0" brushRef="#br0">22902 14511 0,'0'0'7,"0"0"2,0 0 1,0 0-3,0 0 3,0 0-1,0 0 1,0 0-1,46 4 0,-34-4 1,5 0-1,4 0 0,-5 0 0,13 0 1,12-4-1,13 0 1,17 0-1,-1 4 0,9 4 2,-5 4 0,-8 1-3,-12-1 3,-9 0-3,-3 1 2,-1-5-2</inkml:trace>
    </iact:actionData>
  </iact:action>
  <iact:action type="add" startTime="141429">
    <iact:property name="dataType"/>
    <iact:actionData xml:id="d14">
      <inkml:trace xmlns:inkml="http://www.w3.org/2003/InkML" xml:id="stk14" contextRef="#ctx0" brushRef="#br0">18707 16851 0,'0'0'7,"0"0"2,0 0 0,0 0 1,0 0-1,0 0 0,0 0 1,0 0 0,0 0-1,54-50 0,-33 37 0,3-3 1,-3-1-1,4 1 0,0-5 1,8-4-1,8-4 1,9-8-1,4-9 0,4-3 2,-5 7 12,-11 5-23,-9 8 18,-8 8-16,-9 9 3,1 4 3,-5 4 0,1 4 1,3 4 1,9 12 1,25 26-4,16 32 3,8 21 1,-3 1-4,-9-9 4,-13-17-1,-7-12-3,-17-17 5,-5-8-5,-3-4 2,-5-4 1,1-4 1,-1 4-4,5 4 3,-1 4-2</inkml:trace>
    </iact:actionData>
  </iact:action>
  <iact:action type="add" startTime="142014">
    <iact:property name="dataType"/>
    <iact:actionData xml:id="d15">
      <inkml:trace xmlns:inkml="http://www.w3.org/2003/InkML" xml:id="stk15" contextRef="#ctx0" brushRef="#br0">20374 16130 0,'0'0'7,"0"0"3,0 0-1,0 0 0,0 0 1,0 0-1,0 0 0,0 0 0,0 0 1,-53 29-1,20-8 1,-21 16 0,-33 29-2,-21 34 2,-12 32 1,-12 30-3,-9 16 2,17-21-1,25-29 0,24-28 0,22-22 0,20-20 1,12-12 1,8-13-4</inkml:trace>
    </iact:actionData>
  </iact:action>
  <iact:action type="add" startTime="142849">
    <iact:property name="dataType"/>
    <iact:actionData xml:id="d16">
      <inkml:trace xmlns:inkml="http://www.w3.org/2003/InkML" xml:id="stk16" contextRef="#ctx0" brushRef="#br0">20875 15455 0,'0'0'6,"0"0"3,0 0 1,0 0-1,0 0 0,70 0 1,5 4-1,20 9 1,0 3 0,-24 1-1,-22 4 3,-20-1-2,-12 9-3,-13 0 2,-4 4 1,-4 9-2,-5 3 2,-3 5 1,0 0-3,-1-5 2,5 1-2,4-5 1,4-3 2,8-1-3,13 0 1,20 0 2,34 1-1,32-9 1,26-13-2,7-12-4</inkml:trace>
    </iact:actionData>
  </iact:action>
  <iact:action type="add" startTime="144312">
    <iact:property name="dataType"/>
    <iact:actionData xml:id="d17">
      <inkml:trace xmlns:inkml="http://www.w3.org/2003/InkML" xml:id="stk17" contextRef="#ctx0" brushRef="#br0">20619 16399 0,'0'0'7,"0"0"2,0 0 1,0 0-1,0 0 0,0 0 1,0 0-1,0 0 0,0 0 0,-9 50 1,-3-29-1,-9 12 1,-8 8-1,-4 13 0,0 8 1,4-4 3,8-8-7,5-5 6,3-3-2,1-9-1,4 0-2,-1-4 4,1 0-3,4-8 3,4-17-4,0-4 3</inkml:trace>
    </iact:actionData>
  </iact:action>
  <iact:action type="add" startTime="144638">
    <iact:property name="dataType"/>
    <iact:actionData xml:id="d18">
      <inkml:trace xmlns:inkml="http://www.w3.org/2003/InkML" xml:id="stk18" contextRef="#ctx0" brushRef="#br0">20585 16221 0,'0'0'6,"0"0"4,0 0-1,0 0 0,5 46 1,-1-34-1,4 5 0,9 3 1,-9 5-1,8 4 1,1 0 0,4 9-2,3 3 4,5 13-2,13 8-1,3 12 2,1 1-5,-5-1 4,-4-11-1,-8-14 0,-8-7 1,-9-13 0,-3-9-1,-1-3-1,-4-5 1,0-3 0,5-9 0</inkml:trace>
    </iact:actionData>
  </iact:action>
  <iact:action type="add" startTime="145139">
    <iact:property name="dataType"/>
    <iact:actionData xml:id="d19">
      <inkml:trace xmlns:inkml="http://www.w3.org/2003/InkML" xml:id="stk19" contextRef="#ctx0" brushRef="#br0">20954 15414 0,'0'0'6,"0"0"3,0 0 1,0 0-1,0 0 1,0 0-1,0 0 0,49-8 0,9 3 1,13 1-1,-1 4 0,-8 4 1,-8 5 0,-21 3-1,4 5 0,-16 3 3,-5 5-5,-3 8 3,-1 17 0,5 20 2,3 26-3,-7 15 3,-5-3-8,-12-9 5,-8-7 1,-1-14 1,1-12-1,3-12-3,9-4 1,5 0 2,3-1-1,8 5 0,13 4 1,4 0 0,5-4-1,7-9 3,17-7-6,17-9 4,12-13 1,0-7 2,-12-5-10,-22-4 7,-11 0-1,-9 0 1,-4 4-1,9-4 0</inkml:trace>
    </iact:actionData>
  </iact:action>
  <iact:action type="add" startTime="146059">
    <iact:property name="dataType"/>
    <iact:actionData xml:id="d20">
      <inkml:trace xmlns:inkml="http://www.w3.org/2003/InkML" xml:id="stk20" contextRef="#ctx0" brushRef="#br0">20391 17248 0,'0'0'5,"0"0"3,0 0 2,0 0 0,0 0-1,41 4 0,26 0 0,40 0 1,26 1-1,-5-5 1,-16-5 1</inkml:trace>
    </iact:actionData>
  </iact:action>
  <iact:action type="add" startTime="146372">
    <iact:property name="dataType"/>
    <iact:actionData xml:id="d21">
      <inkml:trace xmlns:inkml="http://www.w3.org/2003/InkML" xml:id="stk21" contextRef="#ctx0" brushRef="#br0">21682 17352 0,'0'0'7,"0"0"2,0 0 0,0 0 1,45-5-1,-7 1 1,15 4-1,26 4 0,37 9 1,20 8 0,-3-5-2,-13 1 1</inkml:trace>
    </iact:actionData>
  </iact:action>
  <iact:action type="add" startTime="153827">
    <iact:property name="dataType"/>
    <iact:actionData xml:id="d22">
      <inkml:trace xmlns:inkml="http://www.w3.org/2003/InkML" xml:id="stk22" contextRef="#ctx0" brushRef="#br0">23093 14677 0,'0'0'2,"-46"-13"-1,13 1 9,-4-4-1,0-5 0,4-4 1,4-4-1,4 0 0,4-4 0,5-13 1,7-12-1,1-20 3,8-30-5,4-20 5,0-5-5,13 9 3,-5 29-1,5 29 0,-1 20 1,1 13-1,4 8 0,12 4 0,16 9 0,17 8 1,17 8-1,21 12 0,16 9 1,12 13-1,0-1 1,-24 0-1,-34 0 0,-28-4 1,-17 1-2,-4-1 2,-17 4-1,-4 4 1,-8 9-1,-21 20 0,-24 22 2,-34 3-3,-12-12 2,-29-25-2,-9-21 2</inkml:trace>
    </iact:actionData>
  </iact:action>
  <iact:action type="add" startTime="200235">
    <iact:property name="dataType"/>
    <iact:actionData xml:id="d23">
      <inkml:trace xmlns:inkml="http://www.w3.org/2003/InkML" xml:id="stk23" contextRef="#ctx0" brushRef="#br0">14375 4662 0,'0'0'1,"0"0"2,0 0 6,0 0 0,0 0 1,0 0-1,50 0 0,-29 0 1,-1 0-1,1 0 0,0 0 1,-1 0-1,-3 0 1,4 0-1,-1 0 0,1 0 1,0 0-1,8 0 0,4 0 0,4 0 1,4 0-1,1 0 0,3 0 3,-3 0-4,-5 0 1,0 0 0,0 4 0,-4-4 1,1 0 0,-1 0-2,-4 0 2,0 0-1,0 0 1,-9 0 0,1 0-2,-5 0 1,1 0 2,-5 0-3,1 0 1,-5 0 2,4 0-3,5 0 3,4 0-4,8 0 4</inkml:trace>
    </iact:actionData>
  </iact:action>
  <iact:action type="add" startTime="201400">
    <iact:property name="dataType"/>
    <iact:actionData xml:id="d24">
      <inkml:trace xmlns:inkml="http://www.w3.org/2003/InkML" xml:id="stk24" contextRef="#ctx0" brushRef="#br0">17011 4649 0,'0'0'8,"0"0"0,0 0 1,0 0 1,0 0-1,0 0 0,0 0 0,0 0 0,0 0 1,0 0-1,0 0 0,0 0 1,0 0 0,41 0-1,-28 0 0,-1 0 0,5 0 0,7 0 1,-7 0-1,8-4 1,4 0-1,-9 0 0,5 0 1,0-1-1,0 1 0,0 0 1,0 0-1,-1 0 0,1 0 1,0 0-1,-4-1 0,4 1 2,-5 0 1,1 0-3,0 0 0,-1 0 0,-3 0 1,3 4-4,-3-5 3,4 5 0,-1 0 0,1 0 1,0 0-1,-1 0 1,1 0-1,0 0 0,0 0 1,-5 0-1,5 0 1,-5 0-2,1 0 2,-1 5-1,1-5 1,0 0-1,-5 0 2,0 0-4,1 0 3,-5 0-1,0 0 1,1 0-2,-1 0 4,-4 0-5,4 0 2,-8 0 3,4 0-5,1 0 3,-1 0-2,0 0 2,0 0 0,0 0 0,0 0-2,0 0 3,1 0-3,-1 0 0,0 0 4,0 0-4,0 0 0,0 0 2,0 0 1,5 0-3,-9 4 0,8 0 4</inkml:trace>
    </iact:actionData>
  </iact:action>
  <iact:action type="add" startTime="205155">
    <iact:property name="dataType"/>
    <iact:actionData xml:id="d25">
      <inkml:trace xmlns:inkml="http://www.w3.org/2003/InkML" xml:id="stk25" contextRef="#ctx0" brushRef="#br0">18244 4670 0,'0'0'2,"0"0"0,0 0 7,0 0 0,0 0 0,0 0 1,0 0-1,0 0 0,0 0 1,0 0-1,0 0 0,0 0 1,0 0-1,0 0 0,0 0 0,58 25 1,-29-25-1,0 0 0,0 0 1,-5 0-1,1 0 1,-8 0-2,-1 0 2,-3 0-1,-5 0 1,0 0-1,-4 0 0</inkml:trace>
    </iact:actionData>
  </iact:action>
  <iact:action type="add" startTime="208534">
    <iact:property name="dataType"/>
    <iact:actionData xml:id="d26">
      <inkml:trace xmlns:inkml="http://www.w3.org/2003/InkML" xml:id="stk26" contextRef="#ctx0" brushRef="#br0">17089 3212 0,'0'0'2,"0"0"2,0 0 5,0 0-1,0 0 1,0 0 0,0 0 1,42 0-1,-30 0 1,1 0-1,-1 0 0,0 9 0,1-9 0,3 8 1,1 0 0,4 1-1,-1 15 0,1 1 0,-4 17 1,-5 16-1,0 0 1,-12 8-1,0-8 0,0 0 3,0-9-4,0-7 4,0-9-6,5 0 4,-5-8-1,0 8 0,0-8 2,-5 0-4,5-9 3,-8 9-1,4-8 0,0-1 1,0-7-1,-5-1 1,1 0-2,-4-8 4,12 0-4,0 0 0,-75-25 2,38 9 1,0-1-3,4 1 1,8-1 1,4 0-2,5 9 2,3 0-1,5 0 0,0-1 1,4 1-1,-1 8 1,1-8-2,0 8 2,0-9-1,0 9 1,4 0-2,0 0 3,0 0-3,0 0 1,0 0 1,0 0-1,0 0 0,0 0 0,70 58 3,-49-41-5,-5 8 3,1-9-1,0 9 0,-1-8 2,-4-1-4,1 1 4,-5-1-2,0-7 0,1 7 0,-1-7 0,-4-1 0,0 0 3,0-8-4,1 8 0,-1-8 2,0 9-1,0-9 0,0 8 3,0-8-5,-4 0 2,0 0 0,0 0 1,66-75-1,9-7 2,37-59-3</inkml:trace>
    </iact:actionData>
  </iact:action>
  <iact:action type="add" startTime="211534">
    <iact:property name="dataType"/>
    <iact:actionData xml:id="d27">
      <inkml:trace xmlns:inkml="http://www.w3.org/2003/InkML" xml:id="stk27" contextRef="#ctx0" brushRef="#br0">15244 3270 0,'0'0'6,"0"0"4,0 0-1,0 0 1,0 0-1,0 0 0,0 0 0,0 0 1,-4 67 0,-8-18-1,-9 26 0,-4-1 0,0 1 1,-4-1-1,4-16 2,-3 9 1,-10 7-6,1-8 3,4 1 0,8-9 0,9-17 1,3-16-1,5 0 0,0-9 1,3-7 3,1-1-5,0-8-2,0 0 3,0-8 1,0-1 0,-4-7-2,-5-1 2,-3-8 0,-1 0-1,0 1 0,1-1 0,-1 0 1,5 8-1,4 9 0,-1-8 1,9 7-1,-8 9 0,4-8 0,4 8 0,0 0 1,0 8-1,0-8 0,0 0 1,25 66-1,-13-32 0,5 7 1,-5 0-1,5-7 0,-9-10 1,4 1-1,1 0 1,-1-8-1,5-9 0,3 0 0,5-8 1,17-8-1,36-33 0,34-42 1,29-17-2</inkml:trace>
    </iact:actionData>
  </iact:action>
  <iact:action type="add" startTime="221808">
    <iact:property name="dataType"/>
    <iact:actionData xml:id="d28">
      <inkml:trace xmlns:inkml="http://www.w3.org/2003/InkML" xml:id="stk28" contextRef="#ctx0" brushRef="#br0">7950 12578 0,'0'0'2,"0"0"2,0 0 6,0 0-3,0 0 3,37 0-1,0 0 0,13-4 1,16-5-1,29-3 0,42-5 1,45-12 0,46-4-1,36-8 0,9 4 0,30 16 0,11 21 1,46 33-1,83 25 1,57 8-1</inkml:trace>
    </iact:actionData>
  </iact:action>
  <iact:action type="add" startTime="257976">
    <iact:property name="dataType"/>
    <iact:actionData xml:id="d29">
      <inkml:trace xmlns:inkml="http://www.w3.org/2003/InkML" xml:id="stk29" contextRef="#ctx0" brushRef="#br0">4338 12470 0,'0'0'4,"0"0"-4,50-21 9,16-16 0,25-29 1,21-17-1,-5 4 1,9 1-1,-4 7 0,-5 9 1,-11 8-1,-14 5 1,-7-1-2,3 0 2,9-3-1,29-14 0,21-11 1,7-1-1,-11 0 0,-17 9 1,-9 8-1,-12 4 0,5 4 1,-5 4-1,-8 1 0,-5 3 1,-7 1-1,-1 3 0,9 1 1,16-9-1,17-4 0,4 0 0,-8 5 2,-21 7-3,-4 9 1,4-4 1,4-4 0,13-1-2,-13 1 2,0-5-1,0 1 0,4-1 1,-3 5-1,15-1 0,13-3 1,9-1-1,-1 1 0,-12-1 0,13-3 1,-1-5-1,-4-4 0,-12-4 1,-17 8-1,-8 0 1,-4 8-2,-4 9 2,12 4-1,-4 0 0,13-4 1,7-5-1,1-3 0,-4-1 1,-1 1-1,1-5 0,-5 0 0,-12 9 1,-12-1-1,-9 5 1,1 0-1,-1-4 0,17-1 0,-4 1 1,-9 8-1,-4 4 0,1 0 1,-1 0-1,0 0 0,-8-4 0,0 4 1,0 0-1,1 4 0,3 0 1,4-4-1,13-8 0,0-5 0,-5 5 1,-3 4-1,-5 0 1,4 0-1,1 0 0,4-5 0,-1-3 0,-3 4 1,-26 8-1,-7 8 0,-13 4 1,-5 5-1,5-5 0,13-7 0</inkml:trace>
    </iact:actionData>
  </iact:action>
  <iact:action type="add" startTime="260115">
    <iact:property name="dataType"/>
    <iact:actionData xml:id="d30">
      <inkml:trace xmlns:inkml="http://www.w3.org/2003/InkML" xml:id="stk30" contextRef="#ctx0" brushRef="#br0">7689 11485 0,'0'0'7,"0"0"3,0 0 1,0 0-4,0 0 2,0 0 1,0 0-1,0 0 0,0 0 1,0 0-1,50 0 1,-29 0-1,12 0 1,16 0-1,26-4 0,16-5 0,0 1 1,-8 0 1,-13-1-2,-4 5-1,0-4 1,9 0 1,-1-5-1,5 1 0,-5 0 1,-7-1 1,-9 5-4,-5 4 3,1 4-2,0 4 2,0 0 0,0-4 0,3 0-2,10-4 2,7 0-1,1-5 0,-1 1 2,-8 0-4,-8 4 2,-8 0 1,-5 4-1,-3 0 1,-5 4 0,0 0-2,5-4 2,3 0-1,21-4 0,34-13 1,11-8-1,22-8 0</inkml:trace>
    </iact:actionData>
  </iact:action>
  <iact:action type="add" startTime="291361">
    <iact:property name="dataType"/>
    <iact:actionData xml:id="d31">
      <inkml:trace xmlns:inkml="http://www.w3.org/2003/InkML" xml:id="stk31" contextRef="#ctx0" brushRef="#br0">9042 4500 0,'0'0'3,"0"0"-3,0 0 10,0 0-1,0 0 1,0 0-2,0 0 2,0 0-1,0 0 0,0 0 1,0 0-2,0 0 2,0 0-1,0 0 1,0 0-1,0 0 1,0 0-1,0 0 0,0 0 0,42-37 1,-38 33-1,0 4 0,8 0 1,-8 0-1,5 0 0,-1 0 0,0 0 1,1 0 0,3 0-1,0 0 0,5 0 0,-1 0 0,5 4 1,4 0-1,4 0 1,0-4-1,4 0 0,0 0 1,0 0-1,0 0 0,0 0 0,1-4 3,-6 0 0,1 0-4,0 0 9,-4-1-15,0 1 6,0 0 0,-4 0 1,3 0-1,-3 0 2,4 0 0,-4 4-1,-1 0 0,1 0 2,-4 0-3,3 0 1,1 4 0,0 0 0,-1-4 1,1 4-1,0-4 0,-1 0 1,1 0 1,4 4-3,0 0 1,-5-4 3,1 0-4,0 0 0,4 0 1,-1 0 0,-3 0 2,4-4-1,0 0-3,4 0 3,-13 0-1,5 0 0,0-1 0,-1 1 1,1 0-1,0 0 1,-1 0-1,5 4 2,0 0-4,0 0 3,0 0-1,-1 0 0,-3 0 2,0 0-3,0 0 2,-1 0-1,1 0 0,0 0 0,3 0 1,-3 0-1,0 0 0,-5 0 1,1 0 0,-5 0-2,1 0 1,-1 0 1</inkml:trace>
    </iact:actionData>
  </iact:action>
  <iact:action type="add" startTime="295622">
    <iact:property name="dataType"/>
    <iact:actionData xml:id="d32">
      <inkml:trace xmlns:inkml="http://www.w3.org/2003/InkML" xml:id="stk32" contextRef="#ctx0" brushRef="#br0">6523 6098 0,'0'0'1,"0"0"1,0 0 9,0 0-4,0 0 3,0 0-1,0 0 1,45 0-1,-28 0 0,-13 0 0,4 0 1,5 0-1,-1 0 0,0 0 1,1-4-1,3 0 1,1 0-1,-5 0 0,1 0 3,-1 4-5,0-5 2,1 1 1,-1 0 1,1 4-2,3-4-2,1 0 5,8 0-6,-1 0 6,1-1-5,0 1 5,4 0-4,0 4 2,0 0-1,0 0-1,4 0 2,4 4-1,1-4 0,-1 0 1,0 0-1,-4 0 0,0 0 1,-4 0-1,0 0 0,4 0 2,-12 0-4,4 0 3,0 0 0,-1 0-1,5 0 1,0 0-3,4 0 4,1-4-3,-1 0 2,4 0 1,-4 4-3,4 0 1,-4 0 0,0 0 1,0 0 0,1 0-2,-1 0 2,-8 0-1,3 0 0,1 0 0,0 0 1,0 0-1,-8 0 2,0 0-4,-5 0 3,1 0-1,-1 0 0,1-4 1,-1 0-1,5-1 1,0 1-1,0 0 1,-1 0-2,1 0 1,-5 0 0,1 0 1,0-1-1,-5 1 2,0 0-3,1 0 2,-9 4-2,4-4 2,0 4-1,1 0 0,-5 0 0</inkml:trace>
    </iact:actionData>
  </iact:action>
  <iact:action type="add" startTime="299851">
    <iact:property name="dataType"/>
    <iact:actionData xml:id="d33">
      <inkml:trace xmlns:inkml="http://www.w3.org/2003/InkML" xml:id="stk33" contextRef="#ctx0" brushRef="#br0">6274 5771 0,'0'0'2,"0"0"4,0 0 1,0 0 1,0 0 2,0 0-1,0-50 0,0 34 1,-4-5-1,4-4 0,-8-4 1,0 0-1,-1 0 0,1 0 0,0 5 0,4-1 1,0 4-1,-1 4 1,1 1-1,4 3 0,0 5 1,0 0-1,0 0 0,0 4 0,0-1 1,0 1-1,0 0 1,0 4-1,0 0 0,0 0 0,0 0 1,0 0-1,33 137 1,-24-63-1,-1 1 0,0-9 0,-4-12 1,1-13-1,-1-3 0,0-10 0,0-3 1,0-4-1,0-4 1,-4-5-1,0-4 0,0-4 0</inkml:trace>
    </iact:actionData>
  </iact:action>
  <iact:action type="add" startTime="300396">
    <iact:property name="dataType"/>
    <iact:actionData xml:id="d34">
      <inkml:trace xmlns:inkml="http://www.w3.org/2003/InkML" xml:id="stk34" contextRef="#ctx0" brushRef="#br0">6307 5154 0,'0'0'8,"0"0"2,0 0-1,0 0 0,0 0 0,42-33 1,-9 21-1,17-1 0,3 1 1,1-1-1,0 5 0,-4 4 1,-5 4-1,5 4 0,8 4 2,16 1-1,17-1 0,21 0 0,4-8-2,-9-4 1,-16-4 1,-20 4-1,-13 4 1,-9 4-1,1 0 0,0 4 0,-1 1 0,5 3 3,4-4-5,4 1 4,0-5-3,-12 0 1,-1-4 0,-7 0 0,-5-4 1,-4 0 0,0-1 1,-12 1-4,4 0 3,-1 0-1,-11 4 0,3 0 0,-3 0 0,-5 0-2,0 0 3,5 0-1,-9 0 0,4 0 1,0 0-2,1 0 2,-5 0 0,0 0-2,0 0 2,4 0-1,1 4 0,3 0 1,-8 5-1,9 3 2,3 5-2,1 7 0,3 9 1,1 13-1,0 8 0,-5 4 1,-7 0 0,-1 0-2,-4 0 2,0-9-1,-4-3 0,0-5 0,0-8 1,0-8-1,0 0 0,0-4 0,4-5 1</inkml:trace>
    </iact:actionData>
  </iact:action>
  <iact:action type="add" startTime="301724">
    <iact:property name="dataType"/>
    <iact:actionData xml:id="d35">
      <inkml:trace xmlns:inkml="http://www.w3.org/2003/InkML" xml:id="stk35" contextRef="#ctx0" brushRef="#br0">9828 6214 0,'0'0'6,"0"0"5,0 0-4,0 0 3,0 0 0,0 0-1,0 0 0,0 0 0,0 0 1,0 0-1,0 0 0,0 0 1,25 42-1,-12-34 0,-1 0 1,5 0-1,-1 1 0,1-1 1,-1-4-1,1 0 0,-1 0 1,1-4-1,4 0 1,-21 0-1</inkml:trace>
    </iact:actionData>
  </iact:action>
  <iact:action type="add" startTime="302355">
    <iact:property name="dataType"/>
    <iact:actionData xml:id="d36">
      <inkml:trace xmlns:inkml="http://www.w3.org/2003/InkML" xml:id="stk36" contextRef="#ctx0" brushRef="#br0">11583 6107 0,'0'0'19,"0"0"-18,0 0 3,0 0 6,0 0-1,53 4 0,-28-4 0,0 0 1,4 4-1,0 0 1,8 4 0,17 0-1,0 5 1,20-1-1,5-3 3,-1-1-5,-3-4 3,-13-4-1,-8 0 2,-5 0-4,1 4 3,4 0-1,4 0 0,8 1 0,13-1 1,-5 0-1,-4-4 1,-8 0 0,-8 0-1,-8 0 1,-9 0-1,-8 0 0,0 0 1,0 0-1,4-4 1,17-9 0</inkml:trace>
    </iact:actionData>
  </iact:action>
  <iact:action type="add" startTime="307354">
    <iact:property name="dataType"/>
    <iact:actionData xml:id="d37">
      <inkml:trace xmlns:inkml="http://www.w3.org/2003/InkML" xml:id="stk37" contextRef="#ctx0" brushRef="#br0">6370 5109 0,'0'0'2,"0"0"-1,0 0 10,0 0 0,0 0-5,0 0 4,0 0-1,0 0 0,0 0 1,0 0-1,0 0 0,0 0 1,0 0-1,0 0 0,0-42 1,0 38-1,-5 0 1,1 0-1,0 0 0,0 0 1,0-1-1,0 1 0,0 0 1,-1 0-1,1 0 0,4 0 0,0 0 1,0-1-1,0 5 1,0 0-1,0 0 0,0 0 1,0 0-2,0 0 2,0 0-1,0 0 1,0 104-1,-4-67 0,4 1 1,-4 7-1,0 5 0,0-1 0,0 5 1,-1 0-1,-3 4 0,0-4 3,0 0 1,4-9-9,-1-3 7,1-5-3,4-4 1,0-4 0,0-4 0,0 0 2,0 0-3,4-1 2,1-3-1,-1-4 0,0-1 1,-4-3-1,4-1 3,-4-4-6,0 1 3,4-1 1,-4 0 0,4 0-2,0 1 3,0-5-4,1 0 2,-1 0 1,0 0 0,4 0 1,5 1-3,-1-1 3,5 4-4,3 0 2,5-4 0,8 1 1,9-1 0,3-4-2,5 0 2,-9 0-1,0-4 0,5-1 1,-1 1-1,5 0 0,0 0 2,-1 0-3,1 0 1,4 0 1,4 4-2,0 0 2,0-5 0,-5 1-2,-3 0 2,-4 0 1,-5 0-3,-4 0 1,-4 0 1,0-1-2,0 1 1,5 0 1,3 0-1,5 4 1,3 0 0,5 0-2,-4 0 1,3 0 1,-3 0-1,0 0 1,-1 0-1,-3-4 0,-1 0 0,-3-5 1,-5 1-1,-4 0 0,0 0 0,-4-1 1,-8 5-1,0-4 0,-1 4 2,1 0-3,0-1 2,-1 1-2,-3 0 2,-1 0 1,1 0-4,-1 0 3,-3 0-1,-1-1 0,-3 1 2,-1 0-3,0-4 2,0 0-2,1-1 1,-1 1 1,0-4-1,1-1 3,-1-3-5,0-5 2,0-4 0,1-8 1,-1-4-1,0-5 0,0-3 1,-3 3-1,-5 1 0,0 4 0,-5-1 1,-3 1-1,0 4 1,-9 0-1,5 4 2,0 4-4,3 4 5,1 1-5,0 3 2,-1 1 1,1-1-1,4 1 1,-4-1-2,-1 0 1,1 1 2,4-1-3,-4 1 1,-1-1 1,1-4-1,0 1 1,0-1-1,-1 0 1,1 1-1,-8-1 0,3 0 1,1 1-1,-5-1-1,5 4 2,-5 5-1,-3-5 2,-5 5-3,-4-1 1,-8 1 2,-13 0-4,-4 3 3,-8 1 0,0-4-1,0 3 0,4-3 0,8 4 0,-3-1 0,3 5 1,-4 4 1,-12 4-4,-17 5 3,-12 3-1,0 0 2,16-3-3,5-1 1,3 4 0,-11 9 2,-26 12-3,-16 5 2,-4 3-2,16-4 2,21 0-1,4 1 1,13-1-2,-1 0 3,5 1-1,4-5 0,8-4 1,12 0-2</inkml:trace>
    </iact:actionData>
  </iact:action>
  <iact:action type="add" startTime="315596">
    <iact:property name="dataType"/>
    <iact:actionData xml:id="d38">
      <inkml:trace xmlns:inkml="http://www.w3.org/2003/InkML" xml:id="stk38" contextRef="#ctx0" brushRef="#br0">6986 7862 0,'0'0'4,"0"0"-4,0 0 9,0 0 1,0 0-1,0 0 0,0 0 1,0 0-1,0 0 0,0 0 1,0 0-1,0 0 0,0 0 0,0 0 1,0 0-1,0 0 1,0 0-1,0 0 0,0 0 1,0 0-1,0 0 1,0 0 0,46 25 0,-38-21-2,4 0 3,1 0-4,-1 0 2,0-4 2,1 0-3,-1 0 2,1 5 0,3-1-3,5-4 3,0 0-1,3 0 0,1 0 1,-4 0-1,0 0 0,-1 0 1,1 0-1,0 0 0,-1 0 1,1 0 2,4 0-6,-4 0 6,-1 0-3,-3 0 0,-5 0-1,1 0 1,-1 0 2,0 0-3,5 0 0,0 0 2,3 0 0,-7 0 0,3 0-1,-3 0 0,-1 0 0,0 0 2,1 0-3,-1 0 2,-3 0-2,-1 0 2,0 0-2,5 0 2</inkml:trace>
    </iact:actionData>
  </iact:action>
  <iact:action type="add" startTime="316771">
    <iact:property name="dataType"/>
    <iact:actionData xml:id="d39">
      <inkml:trace xmlns:inkml="http://www.w3.org/2003/InkML" xml:id="stk39" contextRef="#ctx0" brushRef="#br0">4123 8222 0,'0'0'9,"0"0"-1,0 0 2,0 0-2,0 0 1,0 0 0,50-21 1,-17 17-1,16 4 1,-7 0-1,7-4 0,9 0 0,0-4 1,0 0-1,17-5 2,-1 1 0,9-1-2,0 5 0,3 4 1,5 0-1,5 0 0,3-1-1</inkml:trace>
    </iact:actionData>
  </iact:action>
  <iact:action type="add" startTime="317430">
    <iact:property name="dataType"/>
    <iact:actionData xml:id="d40">
      <inkml:trace xmlns:inkml="http://www.w3.org/2003/InkML" xml:id="stk40" contextRef="#ctx0" brushRef="#br0">9071 7866 0,'0'0'6,"0"0"3,0 0 0,0 0 1,0 0-1,0 0 0,71 29 1,-5-8-1,33 0 0,13-5 0,-5-4 2,-11 1-3,-5 3 2,4 1-1,0 4 0,17-1 0,-5-3 1</inkml:trace>
    </iact:actionData>
  </iact:action>
  <iact:action type="add" startTime="326337">
    <iact:property name="dataType"/>
    <iact:actionData xml:id="d41">
      <inkml:trace xmlns:inkml="http://www.w3.org/2003/InkML" xml:id="stk41" contextRef="#ctx0" brushRef="#br0">6990 7734 0,'0'0'6,"0"0"4,0 0-1,0 0 1,0 0-1,0 0 1,0 0-1,0 0 0,0 0 1,0 0-1,0 0 1,58 24-2,-29-19 2,12-5-1,17 0 0,13 0 1,7 0-1,5 0 1,-4 4 1,-9 0 0,-12 0-3,-13 0-1,-7 0 3,-14-4-1,-7 0 1,-5 0-1,-3 0 1,-1 0-1,-4 0 1,0 0-2,-4 0 3,0-4-4,0 4 4,0 0-4,-45-45 4,-9 16-2,-21 0 0,-16 4 0,5 4 1,7 5-1,17 7 0,16 1 0,13 4 2,8 0-2,5 0-1,7-1 2,5 5-1,4 0 1,0 0-2,0 0 2,4 0-2,12 0 2,38-4 1</inkml:trace>
    </iact:actionData>
  </iact:action>
  <iact:action type="add" startTime="327662">
    <iact:property name="dataType"/>
    <iact:actionData xml:id="d42">
      <inkml:trace xmlns:inkml="http://www.w3.org/2003/InkML" xml:id="stk42" contextRef="#ctx0" brushRef="#br0">9286 6181 0,'0'0'7,"0"0"2,0 0 1,0 0-1,0 0 0,0 0 1,46 0-1,-25 0 0,-1 0 1,1 0-1,-5 0 0,1 0 0,4 0 1,-1 0-1,1-4 0,4 0 1,0 0-1,0-1 0,4 1 0,0 0 1,4 0-1,0 0 1,4 0-1,4 0 2,1-1-1,3 1 0,5 0-1,-1 0 0,-3 0 0,0 0 0,-5 0 2,0 0-3,-8-1 2,-4 1-1,-4 0 0,0 0 0,0 4 1,0 0-1,-1 0 0,5 0 2,0 0-3,0-4 1,-12 4 0,-1 0-2,-3 0 3,-5 0-1,0 0 0,1 0 1,-5 0-1,0 0 1,0 0-1,0 0 1,0 0-1,0 0 1,1 0-2,-1 0 2,-4 0-1,0 0 0,0 0 1,0 0-1,0 0 0,0 0 1,0 0-1,-87-4 1,21 0-1,-9-1 1,1 1-1,8 4 0,16 0 1,-8 4-1,12 1 0,9-1 0,0 0 1,8 0-1,8 0 0,5-4 0,-1 0 1,5 0-1,4 0 1,-1 0-2,5 0 2,0 0-1,0 0 1,0 0-1,0 0 0,4 4 3,0-4-5,0 0 2,0 0 2,0 0-3,91 25 1,-33-21 1,8 0 0,0-4-1,-8-4-1,-9 0 2,-11 0-1,-9 0 0,0 4 2,-17 0-2,5 0-1,-1 0 2,9-4-1,0 0 0</inkml:trace>
    </iact:actionData>
  </iact:action>
  <iact:action type="add" startTime="332444">
    <iact:property name="dataType"/>
    <iact:actionData xml:id="d43">
      <inkml:trace xmlns:inkml="http://www.w3.org/2003/InkML" xml:id="stk43" contextRef="#ctx0" brushRef="#br0">8041 5858 0,'0'0'2,"0"0"-1,0 0 9,0 0-1,0 0 0,-50 0 1,34 0-1,-5 0 0,-4 0 1,1-4-1,-1 4 0,0 0 1,4 0-1,-4 4 1,-16 4-1,-9 5 0,-16 7 1,-8 1 3,-5 0-8,5-5 5,3-7-1,5-1 2,8-4-3,8 4 1,1 1 1,-5 3-1,-4 1 1,-8-1-1,0 0 1,4-3-2,0-5 3,8-4-3,4 0 1,1-4 0,-1-5 1,4-3 2,1-5-6,8 1 4,4-1-1,4-3 0,8-1 1,0-4-1,5-8 2,-1-8-1,1-5 2,-1-4-4,0 1 2,5 3-1,0 5 0,3 8-2,1 4 3,4 0-3,4 4 2,0 0 1,0 0 2,0 0-5,0 0 2,4 1 0,0 3 0,4 0 0,5 0 0,3 1 1,9-1 0,-4 4 0,12 1-1,8-1 0,13-3 0,8-5 0,4-4 1,1 0-1,-1 4 0,-4 4 1,-8 5-1,-5 3 0,-3 9 0,-1 0 1,5 0-1,8-4 1,8-1-2,0-3 1,5-1 2,-1-3-2,-4 4-1,-12 3 2,-4 1-1,-9 4 0,-4 4 1,-4 0 0,0 0-2,1 0 2,-1 0 0,8 0-2,-4 0 3,9 0-3,12 0 1,-9 0 0,5 0 1,0 0-1,-9 0 1,-3 4-2,-5 0 3,0 4-3,0 1 1,-3 3 3,-1 0-5,0 5 3,-8 0-1,-1-1-1,-3 1 2,0-1 1,-1 1-3,1-1 1,0 1 2,0 0-3,-1-1 1,1 1 0,-5-1 0,1 1 1,0 3-1,-1-3 0,1 0 2,-1-1-1,-7-3-3,3-1 3,-4 0-2,0 1 2,-3-1-1,-1 1 0,-4-5 1,0 4-1,0 1 2,0-13-3,0 0 1,-13 49 0,5-28 1,-4 0 1,-1 0-2,-3-1-1,-1 1 1,1-4 0,3-1 0,5 1 3,-9-5-5,5 1 4,-5-1-2,1 0-1,3-3 1,-3-1 1,-1 4-2,-3 1 3,-13 3-2,-13 5 0,-20 8 2,-17 0-3,-4-4 1,4-4 0,9-5 1,16-3 0,17-5-1</inkml:trace>
    </iact:actionData>
  </iact:action>
  <iact:action type="add" startTime="335806">
    <iact:property name="dataType"/>
    <iact:actionData xml:id="d44">
      <inkml:trace xmlns:inkml="http://www.w3.org/2003/InkML" xml:id="stk44" contextRef="#ctx0" brushRef="#br0">9837 6090 0,'0'0'7,"0"0"4,0 0-2,0 0-1,0 0 2,-58 0-1,4-4 0,-29-13 0,-12-8 1,8-4-1,17-4 2,12 0 0,17-4 2,7 0-10,10-1 8,3 1-1,4-4-2,5-1 0,4-7 2,-1-5-1,5 0 0,4-4 1,0 4 1,0 5-3,4-1 1,5 4 0,7 5 0,13-9 1,17-8 0,24-8-2,13 0 1,0 8 1,-9 16 0,-12 18 0,0 7-1,-8 9 0,20-1 0,17 1 0,9 0 0,-1 4 0,-16 4 2,-9 8-3,-8 4 2,-8 5-1,-4 0 1,-4-1-1,-5 1 1,-3 3-2,-1 1 1,5 0 1,-5-1-1,0 1 1,-3 0 0,-5 0-2,0-1 3,0 1-1,0 4-2,-4 0 2,0 4 0,-4 0 0,-1 4-1,-3 4 0,-8 4 1,-13 13-1,-13 21-1,-20 20-1,-17 13 3,-8-9-1,5-20 0,11-21 1</inkml:trace>
    </iact:actionData>
  </iact:action>
  <iact:action type="add" startTime="337604">
    <iact:property name="dataType"/>
    <iact:actionData xml:id="d45">
      <inkml:trace xmlns:inkml="http://www.w3.org/2003/InkML" xml:id="stk45" contextRef="#ctx0" brushRef="#br0">7909 5920 0,'0'0'7,"0"0"2,-50-49 1,17 11-1,-13-11 1,-16-1-1,-33 4 0,-25 9 2,-8 8-3,4 4 1,20 5 1,9 3-1,0 5 1,0-1-1,4 1 0,12-5 0,13 1 1,16-1-1,9 0 0,8-3 1,4-5-1,4 0 0,0 0 2,9 0-3,3 1 2,1-1-1,8 0 1,8 0-1,13-16 0,28-21 0,34-25 1,12-4-1,-4 12 0,-17 21 1,-8 16 1,4 13-3,9 9 3,11 7-1,14 5-2,3 12 0,21 5 2,21 3-2,17 0 1,-1 1 1,-16-1-1,-21 9 0,-33 12 2,-17 8-4,-12 13 3,-4 12-1,0 5 1,0 3-1,-4-3 0,-4-13 0,-13-4 1,-12-9 0,-9-3 0</inkml:trace>
    </iact:actionData>
  </iact:action>
  <iact:action type="add" startTime="338194">
    <iact:property name="dataType"/>
    <iact:actionData xml:id="d46">
      <inkml:trace xmlns:inkml="http://www.w3.org/2003/InkML" xml:id="stk46" contextRef="#ctx0" brushRef="#br0">8542 5730 0,'0'0'2</inkml:trace>
    </iact:actionData>
  </iact:action>
  <iact:action type="add" startTime="340623">
    <iact:property name="dataType"/>
    <iact:actionData xml:id="d47">
      <inkml:trace xmlns:inkml="http://www.w3.org/2003/InkML" xml:id="stk47" contextRef="#ctx0" brushRef="#br0">9017 6094 0,'0'0'7,"0"0"2,0 0 2,0 0-3,0 0 2,0 0-1,0 0 0,0 0 0,0 0 1,0 0-1,0 0 0,0 0 0,0 0 1,0 0-1,0 0 0,0 0 1,0 0 0,0 0-1,0 0 0,0 0 1,0 0-1,0 0 0,0 0 0,54-12 1,-21 8-1,-4-1 0,13-3 1,-5 4-1,4 0 0,1 0 0,-5 0 1,-4 4-1,0 0 0,0 0 1,0 0 1,-4 0-3,0-5 1,0 1 2,0 0-3,0 0 1,4 0 0,4 0 2,5 0-1,3-1-2,1 5 1,-1 0 2,1 0-3,-5 0 1,1 0 0,-1 0 0,0 0 1,1 5-1,-5-5 0,0 0 0,0-5 1,5 1-1,-1 0 0,9-4 0,-1 4 2,9 0-2,0-1-1,0 5 2,4 5 0,-4-1-2,-4 0 2,-4-4 0,-9 0-1,-4 0 2,-4 0-3,-4 0 4,0 0-7,0-4 4,0 0 1,8-1-1,9 5-1</inkml:trace>
    </iact:actionData>
  </iact:action>
  <iact:action type="add" startTime="344848">
    <iact:property name="dataType"/>
    <iact:actionData xml:id="d48">
      <inkml:trace xmlns:inkml="http://www.w3.org/2003/InkML" xml:id="stk48" contextRef="#ctx0" brushRef="#br0">6990 7767 0,'0'0'3,"0"0"-2,0 0 9,0 0-1,0 0-1,0 0 2,0 0-1,0 0 1,0 0-1,0 0 0,0 0 0,54 16 2,-25-12-2,12-4 0,13 0 0,12-4 0,5 0 1,-1 4-1,-4 0 2,-8 4-2,-8 0 0,-9 5 0,-8-5 0,-4 0 1,-4 0 1,0 0-4,-5 0 3,1 1 0,0-1-1,-5 0-1,-3-4 2,3 4-2,-12-4 4,1 0-2,-1 0-3,0 0 2,0 0 2,-4 0-3,0 0 1,0 0 0,0 0 1,0 0-1,0 0 0,-108-75 1,63 55 0,-1 3-2,-3 5 3,3 4-2,5-1 0,-5 5-1,9 0 1,4 4 0,8 0 2,-4 0-3,9 0 1,3 0 1,5 0-1,-1 0 1,5 0-2,0 0 1,4 0 1,-1 0-1,1 0 0,0 0 1,0 0-1,4 0 0,0 0 0,4 0 1,4 0-1,5 0 1,-13 0-1,87 12 0,-13 1 0</inkml:trace>
    </iact:actionData>
  </iact:action>
  <iact:action type="add" startTime="347716">
    <iact:property name="dataType"/>
    <iact:actionData xml:id="d49">
      <inkml:trace xmlns:inkml="http://www.w3.org/2003/InkML" xml:id="stk49" contextRef="#ctx0" brushRef="#br0">7656 8251 0</inkml:trace>
    </iact:actionData>
  </iact:action>
  <iact:action type="add" startTime="347893">
    <iact:property name="dataType"/>
    <iact:actionData xml:id="d50">
      <inkml:trace xmlns:inkml="http://www.w3.org/2003/InkML" xml:id="stk50" contextRef="#ctx0" brushRef="#br0">10569 6015 0</inkml:trace>
    </iact:actionData>
  </iact:action>
  <iact:action type="add" startTime="348688">
    <iact:property name="dataType"/>
    <iact:actionData xml:id="d51">
      <inkml:trace xmlns:inkml="http://www.w3.org/2003/InkML" xml:id="stk51" contextRef="#ctx0" brushRef="#br0">6907 5982 0,'-45'-12'6,"-25"-9"3,-34-16 1,-8-17 0,17-12 0,25 0-2,12 8 2,4 4-1,5 8 0,7 9 0,9 8 1,17 4-1,11 4 0,10 1 1,15-17-1,38-30 0,58-36 1,45-17-1,5 8 0,-9 29 1,-8 25-1,-4 21 0,-9 20 0,-20 30 1,-12 24-1,-1 33 1,5 26-1,3 3 0,1-8 0,-13-8 1,-24-9-1,-21 9 0</inkml:trace>
    </iact:actionData>
  </iact:action>
  <iact:action type="add" startTime="353789">
    <iact:property name="dataType"/>
    <iact:actionData xml:id="d52">
      <inkml:trace xmlns:inkml="http://www.w3.org/2003/InkML" xml:id="stk52" contextRef="#ctx0" brushRef="#br0">8422 5241 0,'0'0'3,"0"0"-3,0 0 10,0 0 1,0 0-3,0 0 0,0 0 2,0 0-1,0-41 0,0 33 1,-4-1-1,-1-3 0,1-5 1,0-3-1,-8-5 1,-1-4-1,-3-4 0,-5-1 0,-4-3 1,-12 0-1,-9 0 0,-11-5 2,-14 5-3,1 4 2,4 4-1,0 4 1,3 4-1,6 5 1,-6 3-2,-7 5 2,-8 0 0,-9 0-1,-4-1 1,8 1-2,13 4 2,7 4-1,6 0 1,-10 8-1,-20 9 1,-24 16-2,-18 21 2,5 8-1,25 8 0,16 5 1,13-1-2,4-3 2,4-5-1,4-8 1,4-4-1,0-1 0</inkml:trace>
    </iact:actionData>
  </iact:action>
  <iact:action type="add" startTime="354311">
    <iact:property name="dataType"/>
    <iact:actionData xml:id="d53">
      <inkml:trace xmlns:inkml="http://www.w3.org/2003/InkML" xml:id="stk53" contextRef="#ctx0" brushRef="#br0">5960 5846 0,'0'0'1,"0"0"0,0 0 8,0 0 1,58 41-1,-33-24 0,0-1 1,8 1-1,4 3 0,17 5 0,16 0 1,13 0-1,8-4 2,0-9 0,-13 1-1,-3-5-2,-1-4 1,13-4 2,13 0-2,11-8 1,9-9-1,0-8 1,-12-8 0,-9-8 0,-4-9-6,9-8 6,11-21-1,22-32 0</inkml:trace>
    </iact:actionData>
  </iact:action>
  <iact:action type="add" startTime="355344">
    <iact:property name="dataType"/>
    <iact:actionData xml:id="d54">
      <inkml:trace xmlns:inkml="http://www.w3.org/2003/InkML" xml:id="stk54" contextRef="#ctx0" brushRef="#br0">9775 6053 0,'0'0'7,"0"0"4,0 0-3,0 0 0,0 0 1,49 0 1,1 4 0,12-4-1,21 0 0,4-4 0,-1-5 1,-3 1 0,-12 4-2,-9 0 2,-9 4 0,-7 0-1,-9 0 2,-8 4-3,-8-4 5,-5 0-5,-3 0-1,-9 0 4,0 0-3,-4 0 0,0 0 2,0 0-1,0 0 1,-112 0 3,9-4-7,-17-4 3,12-1 1,21 5-1,17 0 0,8 4 1,-4 0-1,0 0 0,-1 0 1,10 0-2,7 0 2,9 0-1,12 0 1,8 0-1,8 0 1,13 0-1,0 0 0,0 0 3,0 0-3,0 0 0,0 0-2,79-8 2,-33 4 2,3-1-2,5 5 1,12 5 0,9-1-3,-1 0 2,-4 0 0,-7-4 1,-14 0-2,-12 0 3,-8 0-2,-8 0 0,-4 0 1,-9 0-2,-4 0 1,-4 0 3,0 0-4,0 0 0,-120-8 4,41 4-5,-7-1 3,-5 5-1,0 0 0,4 5 4,16-1-8,26 0 7,8 0-4,20 0 1,13 0-1,4-4 4,0 0-5,0 0 3,194 33 0,13-16-2</inkml:trace>
    </iact:actionData>
  </iact:action>
  <iact:action type="add" startTime="356699">
    <iact:property name="dataType"/>
    <iact:actionData xml:id="d55">
      <inkml:trace xmlns:inkml="http://www.w3.org/2003/InkML" xml:id="stk55" contextRef="#ctx0" brushRef="#br0">6312 6057 0,'0'0'7,"0"0"2,0 0 0,0 0 1,0 0-1,-29-58 0,25 21 1,-1-21-1,1-13 0,-8-7 0,4 7 1,3 13-1,1 9 2,4 3-1,4 5 3,1-1-4,3 1-4,4-5 4,5 1 0,8-5 1,12-8 2,17-4-5,20-8 3,9-5-1,-5 13 3,-7 16 0,-9 13-8,-12 13 6,-1 3 3,9 5-8,12-1 4,13 1 0,4-1 1,0 5-1,-8 4 2,-9 8-4,0 4 3,-4 9-1,9 4 3,-1-1-6,5-3 4,-5-5-1,-3 1 0,-5-1 1,0 5-1,-4 3 2,-4 5 0,-4 8-1,-4 9-5,-1-1 4,-3 1 1,-5-5 0,5 0 2,-5-4 1,0-4-10,-3-4 5,-5 0 4,-4 0 0,-4 4-8,-5 4 5</inkml:trace>
    </iact:actionData>
  </iact:action>
  <iact:action type="add" startTime="357326">
    <iact:property name="dataType"/>
    <iact:actionData xml:id="d56">
      <inkml:trace xmlns:inkml="http://www.w3.org/2003/InkML" xml:id="stk56" contextRef="#ctx0" brushRef="#br0">8649 5738 0,'0'0'1,"0"0"0,0 0-1,-62 33 10,33-16-1,-4 3 0,-8 9 1,-17 5-1,-25-1 1,-25-4 0,-7-9-1,3-11 0,13-5 1,-17 0-1,-17-4 0,-32-4 0</inkml:trace>
    </iact:actionData>
  </iact:action>
  <iact:action type="add" startTime="363199">
    <iact:property name="dataType"/>
    <iact:actionData xml:id="d57">
      <inkml:trace xmlns:inkml="http://www.w3.org/2003/InkML" xml:id="stk57" contextRef="#ctx0" brushRef="#br0">9125 6090 0,'0'0'2,"0"0"-1,0 0 9,0 0-1,0 0 0,0 0 1,0 0-1,0 0 0,0 0 1,0 0-1,0 0 0,0 0 1,0 0-1,0 0 0,0 0 0,50-37 1,-38 28-1,9 1 0,4 4 1,4-4 0,4 4-1,0-1 0,0 1 0,4 0 1,4-4-1,1 0 0,3-5 1,1 1 1,-1-1-3,1 1 1,-1 4 1,1-1-1,-1 5 0,9 4 2,8 4-3,9 0 1,7-4 0,1 0 1,-5-8-1,-3 0 0,-9 0 1,-13 3-1,-3 1 0,-9 0 2,-8 4-4,-8 0 3,-5 0 0,-3 0-2,-5 0 3,0 0-4,-4 0 5,1 0-5,-1 0 4,0 0-3,-4 0 3,0 0-4,0 0 3,0 0-1,0 0 0,0 0 3,0 0-6,-124 21 5,62-13-2,0 0 0,8-3 1,8-1-1,13-4 4,8 0-7,5 0 3,3 0 2,5 0-4,3 0 2,5 0 1,0 0-1,0 0 0,0 0 1,4 0-2,0 0 2,0 0 0,0 0-2,0 0 2,103 16-1,-45-28 1</inkml:trace>
    </iact:actionData>
  </iact:action>
  <iact:action type="add" startTime="367661">
    <iact:property name="dataType"/>
    <iact:actionData xml:id="d58">
      <inkml:trace xmlns:inkml="http://www.w3.org/2003/InkML" xml:id="stk58" contextRef="#ctx0" brushRef="#br0">7466 11145 0,'0'0'2,"0"0"0,-54 25 8,38-17-1,3 1 0,5-1 0,4-4 0,4 0 1,0 0-1,0 0 0,0-4 0,0 0 1,0 0 4,0 0-9,0 0 4,0 0 1,0 0-1,95 50 0,-54-33 1,9 3-1,4 1 0,0-4 0,3-5 1,6 1-1,7-5 2,0 0-3,5 5 2,-1-1-1,-8 0 1,1 1-1,-5-1 1,-4 1-2,-1-1 2,1 0 1,13 1-4,7-1 3,5-3 0,-4-1-2,-5-4 1,-8 0 1,-4-4 1,-4 0-4,0 4 3,0 0-1,4 1 0,4 3 2,9 0-3,-1-4 1,-3-4 2,-5 0-3,0-4 1,-8 0 1,-4 0-2,-9 0 2,-3 4-1,-1 0 2,5 0-2,7 4 0,14 0 0,-10 0 1,6-4-2,-6 0 2,-11 0-1,-5 0 0,-8-4 2,-8 4-3,0 0 1,-4 0 1,-5 0-1,1 0 1,-5 0-1,1 0 0,-1 0-1,-4 0 1,1 0 1,-1 0 0,-4 0 1,0 0-4,0 0 4,0 0-3,1 0 4,-1 0-6,-4 0 3,0 0 0,0 0 1,0-4 2,0 4-5,0 0 4,0 0-4,0 0 3,-91-29 1,33 21-4,-13-1 2,-3 1 1,0 0 1,3-1-3,1 1 0,-13 0 4,-20 0-4,-13 3 1,-4 5 0,8 5 2,5-1-3,-1 4 1,-8 0 1,-4 1-1,-4 3 0,16-4 3,22 1-6,11-1 4,13 0 0,8-4-1,5 0 0,3 1 0,5-1 1,-1 0 0,5 0-2,4 0 1,8 0 1,0-4 3,5 0-8,3 0 4,5 0 0,3 0 1,1 0-1,4 0 0,0 0 2,4 0-3,0 0 1,0 0 0,0 0 3,0 0-5,0 0 2,120 0 1,-50-4 1,25 4-3,21-4 1,13 0 0,3-4 2,-25-1-3,-11 1 1,-9 4 0,-5 0 0,5 4 1,8 0-1,5 0 2,-5 0-4,-4 0 3,0 0 0,-4 0-1,0 0 0,-5 0 2,-3 0-2,-9-4-1,-12-1 1,-8 5 1,-9-4-1,-4 4 0,-3 0 0,-10-4 1,-7 4-2,-5 0 2,-3 0-1,-1 0 2,0 0-3,-4 0 1,0 0 0,1 0 3,-1 0-5,0 0 2,-4 0 1,0 0-1,0 0 0,0 0 0,0 0 1,-116-8-1,46 8 0,-1 0 1,9 0-1,8 0 0,5 0 1,-5 0 1,-8 0-4,-12 0 3,-18 0 0,-11 0 0,8 0-2,8 0 1,13 0 0,-5-4 0,-16 0 0,-21-1 2,-16 5-3,-9 0 2,13 0-1,16 5 0</inkml:trace>
    </iact:actionData>
  </iact:action>
  <iact:action type="add" startTime="370729">
    <iact:property name="dataType"/>
    <iact:actionData xml:id="d59">
      <inkml:trace xmlns:inkml="http://www.w3.org/2003/InkML" xml:id="stk59" contextRef="#ctx0" brushRef="#br0">7706 5399 0,'0'0'7,"0"0"2,0 0 0</inkml:trace>
    </iact:actionData>
  </iact:action>
  <iact:action type="add" startTime="371774">
    <iact:property name="dataType"/>
    <iact:actionData xml:id="d60">
      <inkml:trace xmlns:inkml="http://www.w3.org/2003/InkML" xml:id="stk60" contextRef="#ctx0" brushRef="#br0">6990 7957 0,'0'0'8,"0"0"1,0 0 0,0 0 0,0-41 1,-4 20-1,-4-8 1,-1-4-1,-15-8 0,-5 3 0,-9 1 1,-7 0-1,-9 0 1,0 3-1,-8 1 3,9 0-4,7 0 2,9 0-2,8-4 1,8-1 1,5-3-1,11-5 0,14-7 0,11-18 2,18-16 2,11 0-8,1 13 5,-5 16-1,-3 8-1,-1 5 2,-8 7-1,-4 5 0,0 4 0,0 0 0,0 4 1,4 5-1,9-1 1,11 0-1,18 1 0,7-5 1,1 4-1,-9 5 0,-12 3 0,-8 9 1,-5 8-1,5 9 0,12 7 1,17 9-1,16 4 0,4 0 0,-4-4 0,-20-8 1,-17-8 0,-17-1-1,-12-4 1,-8 5-1,-5-1 2,1 1-4,-1 3 1,1 5 3,-1 8-2,-3 8 1,-5 13-2,-8 12 3,-8 25-3,-5 12 1,-7-8 0,7-12 1,-3-9-1,-5-12 0,-8-4 1,-12 4 2,-13 0-4,-12-8 1,-5-1 1,5-3-1</inkml:trace>
    </iact:actionData>
  </iact:action>
  <iact:action type="add" startTime="374451">
    <iact:property name="dataType"/>
    <iact:actionData xml:id="d61">
      <inkml:trace xmlns:inkml="http://www.w3.org/2003/InkML" xml:id="stk61" contextRef="#ctx0" brushRef="#br0">9489 5966 0,'0'0'8,"0"0"0,0 0 2,0 0-1,0 0 1,0 0-1,0 0 0,0 0 0,0 0 1,0 0-1,41-17 1,-32 17 1,3-4-4,5 0 2,3 0 1,5 0-1,0-5 1,0 1-1,0 0 0,4 4 1,0-1-1,0 5 1,8 5-1,8-1 0,17 0 0,9 0 3,7-4-4,1 0 1,-5-4 1,-7 0-1,-5 0 3,-9-1-6,-3 5 4,-9 0-1,-7 0 1,-1 5-2,-8-1 3,-5-4-3,-3 0 1,-1 0 0,-3 0 5,-5 0-7,0 0 0,1 0 4,-5 0-3,0 0 1,0 0 3,0 0-5,0 0 3,0 0-1,0 0 0,-4 0 0,0 0 2,0 0-3,0 0 1,0 0 0,0 0 3,0 0-5,0 0 2,0 0 0,0 0 0,0 0 2,0 0-3,0 0 2,-82 0 0,57 4 0,-8 0-1,-17 4 0,-16-4 0,-8 1-1,-1-5 2,9 0 2,8-5-4,8 1 0,13 0 1,4 4 1,8 0 0,9 4-2</inkml:trace>
    </iact:actionData>
  </iact:action>
  <iact:action type="add" startTime="378788">
    <iact:property name="dataType"/>
    <iact:actionData xml:id="d62">
      <inkml:trace xmlns:inkml="http://www.w3.org/2003/InkML" xml:id="stk62" contextRef="#ctx0" brushRef="#br0">7913 11145 0,'0'0'0,"0"0"4,0 0 15,0 0-17,62 13 5,-8-1 2,12 1 1,4 3-1,-4 1 0,-12-9 0,-4 0 1,-9 0 0,-4 1-1,1-1 0,7-4 1,13 0-1,12 0 0,9 1 0,8-1 1,-17 0-1,-16-4 1,-13-4-1,-12-5 1,-4-7-2</inkml:trace>
    </iact:actionData>
  </iact:action>
  <iact:action type="add" startTime="390463">
    <iact:property name="dataType"/>
    <iact:actionData xml:id="d63">
      <inkml:trace xmlns:inkml="http://www.w3.org/2003/InkML" xml:id="stk63" contextRef="#ctx0" brushRef="#br0">7698 6044 0,'0'0'2,"0"0"-1,0 0 9,0 0-1,0 0 0,0 0 1,0 0-1,0 0 0,0 0 1,-42 0-1,22-4 0,-18 0 1,-24 0-1,-20-4 0,-9-1 1,-1 1-1,14-4 1,12 3-1,-1-3 0,10 0 1,-1-5-1,4-4 0,4 1 0,5-5 1,3-4-1,5 0 0,4-4 1,4-5-1,4 1 0,5 0 1,3-4-1,9 3 0,-5 1 1,9 0-1,4-1 0,8-3 0,9-4 1,16-13-1,17-9 0,8 1 0,4 4 1,-4 16 0,4 9 0,8 4-1,13 0 0,8 0 0,0 0 1,-8 8-1,-9 8 2,-4 9-3,1 8 1,7 4 0,1 4 0,0 5 1,-5 3-1,-4 9 0,-3 4 1,-10 4 0,-11 0-1,-1 1-1,-7 3 2,-1 8 0,-4 5 0,0 12-3,-4 4 3,-8-3 0,-5-14-1,-3-12 0,-5-8 2,-4-8-3,0-4 0,-4-5 2,0 1-1,0-5 1,0 0-1,0 0 0,0 1 0,0-1 2</inkml:trace>
    </iact:actionData>
  </iact:action>
  <iact:action type="add" startTime="392406">
    <iact:property name="dataType"/>
    <iact:actionData xml:id="d64">
      <inkml:trace xmlns:inkml="http://www.w3.org/2003/InkML" xml:id="stk64" contextRef="#ctx0" brushRef="#br0">9936 6185 0,'0'0'7,"0"0"7,0 0-8,0 0 3,0 0-1,0 0 2,-46-25-1,17 17 0,-16 0 1,-21-5-1,-13 5 1,-4 0-1,5 0 0,12-1 2,12 1-2,12-4 0,5-9 1,4 0-2,8-8 2,0-4 1,9-4 0,3-5-4,1-7 1,4-5 2,4-4 0,-9-8-2,9-1 1,0 1 2,4 4-3,0 8 1,4 5 0,4-1 1,5 4 0,12-3-1,16-9 0,21-9 0,17-3 0,-1 4 0,-3 12 4,-13 17-2,4 12-7,4 4 6,13 5-1,12-1 1,5 0-2,-5 9 3,-13 8-3,1 8 1,8 9 2,4 4-3,9 8 1,-5 0 0,-8-4 1,-8 4 0,-13 4-1,-16 0 0,-8 0-1,-9-4 4,-8 4-4,-4 0 2,-5 0-1,-3 0 0,-1 5 0,1-1 1,-13 0-1,4 5 0,-8 3 0,-12 25 1,-38 30 0,-33 16-2,-20-13 1,-5-16 0,13-25 1,0-8-1,-8-4 1,-13 0-1,0-5 1</inkml:trace>
    </iact:actionData>
  </iact:action>
  <iact:action type="add" startTime="395102">
    <iact:property name="dataType"/>
    <iact:actionData xml:id="d65">
      <inkml:trace xmlns:inkml="http://www.w3.org/2003/InkML" xml:id="stk65" contextRef="#ctx0" brushRef="#br0">11897 6098 0,'0'0'6,"0"0"8,0 0-9,0 0 4,0 0 1,0 0-1,0 0 0,0 0 1,0 0-1,0 0 0,12 42 1,34-22-1,12 1 1,16-4-1,13-1 0,8 1 1,9 3 2,3 1-5,5-4 3,-4-9 1,-9-12-2,-12-4-1,-21-1 1,-12 1 0,-13 0 1,-8 4-1,-4-1 0,-4-3 0,4-4 2,4-5-3,9-8 1,3-4 1,1-8 0,-1 0-1,-16 4 2,-4 4-2,-4 0 3,-5 4-9,-3 0 7,-1-4 0,0-4-1,1-4 1,-1-13-2,1-12 2,-9-13-1,-8-7 1,-9-5 1,1 8-4,-9 13 2,5 12 2,-1 8-3,0-3 1,-16-9 1,-4-4-1,-8-9 0,-5 5 1,-4 4-1,-4 4 0,-4 0 1,-4 4 0,0 4 0,4 5 1,0 8-2,4 12 1,0 4 0,-8 4-6,-13 1 6,0-1-1,-8 1 0,5-1 1,3 1 0,9 3 0,8 5-1,0 8-1,-5 4 1,-11 9 0,-5 7 1,9 5 0,12 8-2,8 9 1,0 11 1,4 18 0,-3 7-1,3 9 0,4 0 1,9-4-2,8 0 2,9 0-1,7 0 1,9-9-2,8 1 2,9-5-1,11 0 1,26 5-1,24-9 0,34-8 0,20-16 0</inkml:trace>
    </iact:actionData>
  </iact:action>
  <iact:action type="add" startTime="397853">
    <iact:property name="dataType"/>
    <iact:actionData xml:id="d66">
      <inkml:trace xmlns:inkml="http://www.w3.org/2003/InkML" xml:id="stk66" contextRef="#ctx0" brushRef="#br0">7718 11365 0,'0'0'7,"0"0"2,0 0 2,0 0-3,0 0 2,0 0-1,0 0 0,0 0 0,0 0 1,0 0-1,0 0 0,0 0 1,0 0-1,0 0 0,0 0 0,0 0 1,0 0-1,46 29 0,-38-29 1,5 0-1,3 0 0,9 0 1,8 4-1,4-4 1,9 4-1,8 0 0,3 0 1,6 0-1,-6 0 2,1 5-3,-8-1 1,4-4 3,-9 0-3,9 0-2,4 1 3,12-1-1,5-4 0,8 4 1,-5 0-1,5 0 1,-4-4-2,3 0 3,5 0-3,8 0 1,13 0 1,-1 4 0,-7 0-2,-5 1 2,-12-1 1,4 4-4,16 0 3,9-12 0,28-33-2</inkml:trace>
    </iact:actionData>
  </iact:action>
  <iact:action type="add" startTime="400391">
    <iact:property name="dataType"/>
    <iact:actionData xml:id="d67">
      <inkml:trace xmlns:inkml="http://www.w3.org/2003/InkML" xml:id="stk67" contextRef="#ctx0" brushRef="#br0">7706 5597 0,'0'0'7</inkml:trace>
    </iact:actionData>
  </iact:action>
  <iact:action type="add" startTime="403293">
    <iact:property name="dataType"/>
    <iact:actionData xml:id="d68">
      <inkml:trace xmlns:inkml="http://www.w3.org/2003/InkML" xml:id="stk68" contextRef="#ctx0" brushRef="#br0">9609 5370 0,'0'0'7</inkml:trace>
    </iact:actionData>
  </iact:action>
  <iact:action type="add" startTime="404218">
    <iact:property name="dataType"/>
    <iact:actionData xml:id="d69">
      <inkml:trace xmlns:inkml="http://www.w3.org/2003/InkML" xml:id="stk69" contextRef="#ctx0" brushRef="#br0">12071 8131 0,'0'0'6,"0"0"4,0 0-1,0 0 1,0 0-1,0 0 0,0 0 1,41-12-1,1 12 0,24-4 0,0-1 1,8-7-1,9 0 0,12-1 3,17 1-4,25-1 1,7 1 1,-7-5-1,-30 1 1,-28-1-2,-21 9 3,-21 0-3,-12 3 1,-8 1 1,-5 0 0</inkml:trace>
    </iact:actionData>
  </iact:action>
  <iact:action type="add" startTime="405450">
    <iact:property name="dataType"/>
    <iact:actionData xml:id="d70">
      <inkml:trace xmlns:inkml="http://www.w3.org/2003/InkML" xml:id="stk70" contextRef="#ctx0" brushRef="#br0">11922 8255 0,'0'0'6,"0"0"5,0 0-1,0 0-3,0 0 3,0 0-1,25-70 0,24 24 1,47-12-1,36-8 0,38-4 2,28-5-3,-3 5 2,-5 12-1,-25 12 0,-36 17 1,-26 13-1,-16 8 0,-13 8 0,-3 12 1,-1 29-1,-8 30 0,-12 24 0,-25 4 1,-34-3-1,-32 11 1,-33 26-1,-51 12 1,-15-13-1,-9-33 0,0-36 1,16-30-1,26-25 1,-38-41-1,-41-54 1,-21-50-2,-41-49 2,62 45 0,37 25-1,12 17 1,63 24 0,49 17 0,33 5-1,46-22 0,120-62-2,132-49 3,103-21-1,51 21 1</inkml:trace>
    </iact:actionData>
  </iact:action>
  <iact:action type="add" startTime="406877">
    <iact:property name="dataType"/>
    <iact:actionData xml:id="d71">
      <inkml:trace xmlns:inkml="http://www.w3.org/2003/InkML" xml:id="stk71" contextRef="#ctx0" brushRef="#br0">10681 5266 0,'0'0'6,"0"0"11,0 0-15,16-46 7,-16 26 1,-4-13-1,-8-13 0,-9-12 1,-8-8-1,-12-4 0,-9 7 2,-29 5-1,-16 5-2,-12 7 1,-5 9 2,13 8-2,3 12 0,-3 9 0,-13 4 0,-12 12 1,0 21-2,-25 54 2,-12 54 0,-5 49-1,1 33 0,49-45 1,42-29 2,41-29-2,37-37-5,33-5 4,33 9 1,50 16-1,37-3 1,38-14-1,28-24 0,13-41 0,-17-25 2,9-25-3,-9-25 1,-24-13 2,-5-53-2,4-71 3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1:08:54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098">
    <iact:property name="dataType"/>
    <iact:actionData xml:id="d0">
      <inkml:trace xmlns:inkml="http://www.w3.org/2003/InkML" xml:id="stk0" contextRef="#ctx0" brushRef="#br0">4297 11994 0,'0'0'2,"0"0"3,0 0 1,0 0 4,0 0-1,0 0 0,0 0 1,0 0-1,0 0 0,0 0 1,0 0-1,0-50 0,0 34 0,-9-5 1,9-4 0,-8-8-1,-8-4 0,7-9 1,-7 1-1,8-5 0,8 0 0,0 1 0,0-5 3,0-8-4,8-9 1,8-3 0,-7 3 1,7 5-1,9 4 1,16-4 0,9 0-2,8-5 2,8 9 0,-8 12-2,0 9 1,0 12 1,4 0-2,17 0 3,3 0-1,5 0-2,-4 4 1,-4 13 0,-9 8 0,-4 4 1,4 4-1,5 0 2,-5 0-2,-4-4-1,-3 0 2,-6 0 0,-3 0-2,4 4 4,-12 5-6,3 3 4,-3 0 0,-5 5-1,-4 0 0,1-1 1,-5 1-1,0-1 0,-4 1 0,4-1 0,-12 1 1,3-1-1,1 1 1,0 4-2,0 4 2,0 4-1,4 4 0,-4 4 1,-1 4-1,1 1 1,-4-5 0,-5 0-2,-3-4 1,-5-4 1,0-4-1,-4-4 0,-4 0 2,0-1-3,-4 5 2,-4 4 0,-4 0-3,-1 4 3,-3-4 0,-1 0-1,1 0 1,-1-4-2,-4 0 1,1 0 1,-1 0-2,0-1 2,1 1 0,-5 0-1,0 0 0,-4 0 0,0 0 0,-4-1 1,-4 1 0,-5-4 0,-3 4-2,-9 0 1,-4 0 1,-8 4-1,-4-5 0,-5-3 1,-16-4 0,-8 3 0,-29 5-1,-9 0 0,5-4-1,16-9 1,16-8 1,5-4-1,0 0 1,-8 0-2,-5-4 2,9-4-1,0-17 2,16-16-4</inkml:trace>
    </iact:actionData>
  </iact:action>
  <iact:action type="add" startTime="10235">
    <iact:property name="dataType"/>
    <iact:actionData xml:id="d1">
      <inkml:trace xmlns:inkml="http://www.w3.org/2003/InkML" xml:id="stk1" contextRef="#ctx0" brushRef="#br0">10035 11812 0,'0'0'2,"0"0"0,0 0 9,0 0-3,0 0 1,-45-8 0,24 8 1,-12 0-1,-8 0 0,-17-5 1,-17 1 0,-16-4-1,8-4 3,9-5-5,16 0 2,8 1 1,13-5-1,4-4 0,8-4 2,5-4-3,3-4 1,5-4 1,7 3-2,5-3 3,0-5-3,5-7 3,-1-5-3,0-9 4,4 9-5,0 5 2,5 3 1,3 0-1,9 0 1,12 1-2,9-1 1,8-4 1,-1 13 0,1 8-1,-4 4 0,0 8 0,3 0 2,1 1-3,4-1 1,0 0 2,0 1-4,-4 3 3,-1 5-1,1 3 2,0 5-3,4 8 1,8 5 1,5 3-1,-1 0 1,0 1-2,1-1 3,3 1-3,0 3 1,-3 5 1,-9 0-1,-4-1 2,-17 1-4,-4 0 3,-4-5 0,-4 1-1,5-1 0,-10 1-1,5 4 3,0 8-3,0 12 2,0 9 0,-4 8-1,-4 0 0,-9-4 1,1-9-2,-13-4 2,0 1-1,0-5 0,0 9 2,-9 8-3,-3 12 2,-9 12-2,-8 9 2,-20 9-1,-26 7 0,-20-4 1,-9-16-1,18-29 1,24-46-1,-1-37-1</inkml:trace>
    </iact:actionData>
  </iact:action>
  <iact:action type="add" startTime="12216">
    <iact:property name="dataType"/>
    <iact:actionData xml:id="d2">
      <inkml:trace xmlns:inkml="http://www.w3.org/2003/InkML" xml:id="stk2" contextRef="#ctx0" brushRef="#br0">8302 11791 0,'0'0'6,"0"0"4,0 0-1,0 0 1,0 0-1,0 0 0,0 0 1,0 0-1,0 0 0,0 0 1,62-8-1,-4 8 0,12 4 0,17 0 1,-4 0-1,12-4 3,12-4-4,-3 0 4,-9 0-6,-25 0 4,-20 4-1,-17 0 1,-12 0 0,-9 0-2,-8 0 3,-4-4-4,0 4 5,0 0-5,-173-17 4,11 5-3,1-5 2,33 5-2,37 7 1,33 5 2,16 5-3,26-1 1,16 0 0,0-4 2,116 16-2</inkml:trace>
    </iact:actionData>
  </iact:action>
  <iact:action type="add" startTime="14447">
    <iact:property name="dataType"/>
    <iact:actionData xml:id="d3">
      <inkml:trace xmlns:inkml="http://www.w3.org/2003/InkML" xml:id="stk3" contextRef="#ctx0" brushRef="#br0">7007 10172 0,'0'0'6,"0"0"3,0 0 2,0 0-3,0 0 1,0 0 1,0 0-1,0 0 0,45-20 1,-28 15-1,8 1 0,-1 0 0,10 0 1,3 0 0,4 0-1,5 0 0,3-1 1,1 1-1,0 0 0,-1 0 3,-3 0-4,3 4 4,1 0-6,4 4 5,4 0-3,8-4 1,8 0 0,9-4 1,8 0 1,-4 0-4,0 0 3,4 4-1,4 0 1,13-5-1,-1 1 0,1 0 0,-5 4 2,1 4-2,12 0-1,12 1 2,21-5-1,12 0 1,-4-5-2,5 1 2,-9 0 0,-13 0-1,-20 0 0,-20 4 0,-13 4 0,-1 0 0,6 4 0,7 1 1,0-5 0,-4 0-1,-12-4-1,-9 0 2,-11 0 0,-14 0-1,-7 0 0,-1 4 1,-4 0-1,5 5 0,-9-1 0,8 4 1,0 1 0,-3-1 0,-5-4-2,-4 1 1,0-1 1,-9-4 2,1 0-5,0 0 1,-1 1 1,-3-1 0,-1 4 2,-3 0-3,-1 5 2,1 7-1,-1 9 2,5 17-3,-5 20 0,5 25 1,-13 17 1,0 12-1,-4 8 0,-8 21 1,-5 9-1,-7 3 0,3-16 2,5-25-4,3-21 3,1-20-1,0-17 0,-1-12 0,1-13 1,4-8 0,0-8-1,0 0 0,0-5 1,0-3-2,-1-5 4,1 0-5,-4 0 2,-4 5 1,-5-1-1,-8 1 0,-16-1 2,-17 5-3,-33-1 1,-37-3 0,-25 3 0,-30 1 1,-3-5-1,0-4 1,8-3 0,-16-1 0,-9-4-2,-25-13 1,-32-3 0,-17-1 0,16-8 1,13 1-2,20 7 3,13-4-3,4 9 2,0 12-1,8 12 0,13 21 0</inkml:trace>
    </iact:actionData>
  </iact:action>
  <iact:action type="add" startTime="19252">
    <iact:property name="dataType"/>
    <iact:actionData xml:id="d4">
      <inkml:trace xmlns:inkml="http://www.w3.org/2003/InkML" xml:id="stk4" contextRef="#ctx0" brushRef="#br0">14355 6123 0,'0'0'2,"0"0"2</inkml:trace>
    </iact:actionData>
  </iact:action>
  <iact:action type="add" startTime="21663">
    <iact:property name="dataType"/>
    <iact:actionData xml:id="d5">
      <inkml:trace xmlns:inkml="http://www.w3.org/2003/InkML" xml:id="stk5" contextRef="#ctx0" brushRef="#br0">10197 6363 0,'0'0'7,"0"0"3,0 0 0,0 0-2,70 0 1,-29 4 0,5 0 1,-1 1-1,-7-1 1,3 0-1,0 0 0,9-4 0,8 0 1,16 0 0,13 0-1,8 0 0,-8 8 0,-4 1 1,-4-1-2,-17 0 2,-13-4-1,-11 0 1,-9-4-1,-9 0 1,-3 0-2,-5 0 2,-4 0-1,5 0 0,-9 0 1,0 0-1,0 0 0,-4 0 0,0 0 1,0 0-1,0 0 0,0 0 1,-103-37-1,20 33 1,-16 8-1,0 9 0,7-1 1,30-4-1,13-4 0,16 1 0,8-5 1,8 0-2,5 0 3,8 0-2,-5 0 0,5 0 0,0 0 1,4 0-1,0 0 0,0 0 1,0 0-1,0 0 0,104 0 1,-42 0-1,12 0 1,9 4-1,4 0 0,0-4 0,0-4 1,-9-5 0,-12 1-1,-12 0 0,-12 0 0,-9-1 1</inkml:trace>
    </iact:actionData>
  </iact:action>
  <iact:action type="add" startTime="22656">
    <iact:property name="dataType"/>
    <iact:actionData xml:id="d6">
      <inkml:trace xmlns:inkml="http://www.w3.org/2003/InkML" xml:id="stk6" contextRef="#ctx0" brushRef="#br0">12642 5779 0,'0'0'9,"0"0"-1,0 0 2,0 0-2,0 0 2,0 0-1,-17-53 0,21 3 0,5-12 1,3-13-1,5 1 0,3 8 1,1 8-1,8 12 1,16 9-1,22-1 1,15 1-1,22 4 1,-1 8-1,-8 5 0,1 7 0,7 1 1,9-1-1,-1 5 0,-3 4 1,-13 4-1,-12 4 0,-4 4 1,-9 5 0,4 7-2,1 5 3,3 8-3,-7 1 3,-9-1-4,-8 4 4,-5 4-3,-3 1 1,-1 3 2,-8 1-3,-3-5 1,-5-4 0,-9-3 1,-3-1-1,-5-4 1,-4 0-2,1-5 2,-9-3 3,-9 0-7,5 0 3,0-1 0,-4 1 1,0 0-2,-5-1 2,-3 5 1,-5 4-3,-12 4 1,-17 9 0,-8-1 0,-16 5 1,-5-5-1,1-12 0,-1-4 0,9-9 1,-9-3 0,-12 3-2,-17 1 1,-7 0 0,-1-9 1,12-8 0,5-4-1,8 0 0,4 4 1,-4 0-1,0 0 1,0-5-2,4-7 1,0-9 1,17-4 0,12 1-1,8 3 2,9 0-2,8 1 2,0-1-1,4 0 0,8 0-6,-4-3 6,5-1-1,7 0 0,1 0 1,4-4-2,3 4 2,5 0-1,5-4 0,3-4 2,4-8-4,1-5 4,3 1-3,5-5 2,8 0-1,8-3 0,9 3 1,12 0-2,-1 13 3,6 4-3,3 4 1,4 0 2,5 0-3,-1 0 1,0 0 0,-3 8 2,-5 5-3,4 3 2,13 5-1,4 0 1,8 4-2,0-1 2,-4 5 0,-8 0-2,0 5 1,0 3 1,8 8-1,0 5 2,0 4-3,-17 0 1,-8-4 1,-4 3-1,0 9 0,0 5 1,1 7-2,-10 5 2,-7-5-1,-9-3 1,-12-5-1,-9-8 0,-3-4 0,-5-4 0,-4-5 0,-4-3 1,0-1 0,-4 5-1,-4-1 0,-5 5 0,-3 4 2,-5 0-4,1-1 3,-1 1 0,0 0-2,-4 0 2,1-4 3,-1 4-8,0-5 7,0 1-5,0 0 4,0-1-4,1-3 6,-1-1-5,-4 1 2,0 0-1,-4-5 1,-5-4-2,-11 1-1,-9-1 3,-8-4-1,0 0 0,-1-4 0,1 0 3,-8-4-4,-13-4 0,-17-5 2,1 1-1,-13-5 0,-12-3 0,-21-9 1,-33-17-1</inkml:trace>
    </iact:actionData>
  </iact:action>
  <iact:action type="add" startTime="27640">
    <iact:property name="dataType"/>
    <iact:actionData xml:id="d7">
      <inkml:trace xmlns:inkml="http://www.w3.org/2003/InkML" xml:id="stk7" contextRef="#ctx0" brushRef="#br0">11008 6475 0,'0'0'3,"0"0"1,0 0 4,0 0 0,0 0 1,0 0 1,0 0-1,0 0 1,41 0-1,-29 0 0,5-4 1,4 0-1,-9 0 0,9 4 1,-1 0-1,1 0 0,4 0 0,4 0 1,4 0 0,17 0-1,-1-5 0,13-3 0,0-4 2,-8-1-3,-8 5 1,-5 0 1,-16-1-2,-5 1 2,5 4 0,-12-4-1,3 4 1,5-5-1,0 1 0,-1 0 1,1-5-1,-4 1 0,-1 0 0,-3-1 1,-1-3 1,-4-5-3,0-4 1,1-4 1,-1-4-1,0 0 0,1-4 0,-1-5 1,0 1-1,0-9 0,-3 0 0,-1 1 3,-4-5-6,-4 0 4,-5-4 1,1 0-3,-4 4 2,-1 9-2,1 3 1,-1 9 2,-3 4-3,-1 0 1,1 4 0,-1 5 1,1-1 1,-1 0-3,5 1 1,-9-1 0,4 4 0,1 1 1,-1-1-2,1 1 2,-5-1 0,0 5-1,1-5 0,-5 1 0,-8-1 1,-4-4-1,-5-4 0,-3 1 1,-1 3-1,-8 4 0,-8 9 1,-20 8-2,-26 8 3,-29 13-2,-16 12 1,-4 4-2,0 5 2,8-5-1,17-4 0,20 0 2,21 0-3,16 5 2,13-1-2,13 4 2,7 1-1,9-1 0,4-4 0,9 1 1,3-5-1,5 0 0,3 0 1,5 0 0,0 4-2,4 5 1,8 8 2,5 12-4,7 12 3,9 17 0,0-4-1,0-4 1,-4-17-1,-4-16-1,-5-13 2,-3-8-1,-1-4 1,1-4-1,-1 4 0</inkml:trace>
    </iact:actionData>
  </iact:action>
  <iact:action type="add" startTime="30565">
    <iact:property name="dataType"/>
    <iact:actionData xml:id="d8">
      <inkml:trace xmlns:inkml="http://www.w3.org/2003/InkML" xml:id="stk8" contextRef="#ctx0" brushRef="#br0">14135 5899 0,'0'0'6,"0"0"4,0 0 0,0 0-2,0 0 2,0 0-1</inkml:trace>
    </iact:actionData>
  </iact:action>
  <iact:action type="add" startTime="30742">
    <iact:property name="dataType"/>
    <iact:actionData xml:id="d9">
      <inkml:trace xmlns:inkml="http://www.w3.org/2003/InkML" xml:id="stk9" contextRef="#ctx0" brushRef="#br0">14065 6111 0,'0'0'6,"0"0"3</inkml:trace>
    </iact:actionData>
  </iact:action>
  <iact:action type="add" startTime="30898">
    <iact:property name="dataType"/>
    <iact:actionData xml:id="d10">
      <inkml:trace xmlns:inkml="http://www.w3.org/2003/InkML" xml:id="stk10" contextRef="#ctx0" brushRef="#br0">14144 6210 0,'0'0'7</inkml:trace>
    </iact:actionData>
  </iact:action>
  <iact:action type="add" startTime="31925">
    <iact:property name="dataType"/>
    <iact:actionData xml:id="d11">
      <inkml:trace xmlns:inkml="http://www.w3.org/2003/InkML" xml:id="stk11" contextRef="#ctx0" brushRef="#br0">11036 6007 0,'0'0'7,"0"0"1,0 0 2,0 0 0,0 0-1,0 0 0,0 0 1,0 0-1,0 0 1,-45-4-1,37 0 0,-5 0 0,5 0 1,0-1-1,-1 5 0,5 0 0,0 0 3,0 0-5,4 0 2,0 0 1,0 0-1,0 0 0,0 0 1,83-8-1,-25 8 0,12 0 1,9 4-1,-1 0 0,-7-4 1,-18 0-1,-11 0 0,-13 0 2,-9 0-3,-3 0 2,-5 0-1,-3 0 0,-5 0 0,-4 0 1,0 0-1,0 0 0,0 0 1,0 0-1,-120 0 2,70 0-2,-8 5 0,-12 3 0,-5 0 0,1 0 0,8 1 1,8-5 0,16 0 0,13-4-2,9 0 2,3 0-1,5 0 0,8 0-1,4 0 2,0 0-1,0 0 0,0 0 1,0 0-1,124-12 1,-62 3-1,4 5 1,0 0-1,0 4 0,1 4 0,-1 0 1,0 0 1</inkml:trace>
    </iact:actionData>
  </iact:action>
  <iact:action type="add" startTime="35167">
    <iact:property name="dataType"/>
    <iact:actionData xml:id="d12">
      <inkml:trace xmlns:inkml="http://www.w3.org/2003/InkML" xml:id="stk12" contextRef="#ctx0" brushRef="#br0">14218 7444 0,'0'0'2,"0"0"0,0 0 7,0 0 0,0 0 1,0 0-1,0 0 1,0 0-1,0 0 0,0 0 0,0 0 1,0 0-1,0 0 0,0 0 1,-58 8-1,33-4 1,-4 0-1,-12 1 0,-13-1 1,-12-4-1,-13-9 0,-7-3 0,7-9 3,9-4-3,8-4-1,12 0 1,4 0 1,5 0-1,4-4 2,4 0-3,4 0 0,4 0 2,8 0-1,1-4 1,3-1-1,5 5 0,0 0 2,8 4-3,4-4 1,8-8 1,9-9-1,12-8 0,9 4 1,-1 13-1,9 12 0,7 4 0,14 8 1,12 9-1,3 4 0,1 8 0,8 13 0,5 12 1,3 12-1,1 9 1,-17-5 0,-25-3-2,-17-5 2,-20-4-1,-17 4 0,-16 5 1,-21 12-2,-25 24 2,-29 17 1,-16 1-5</inkml:trace>
    </iact:actionData>
  </iact:action>
  <iact:action type="add" startTime="36258">
    <iact:property name="dataType"/>
    <iact:actionData xml:id="d13">
      <inkml:trace xmlns:inkml="http://www.w3.org/2003/InkML" xml:id="stk13" contextRef="#ctx0" brushRef="#br0">14144 14838 0,'0'0'7,"0"0"2,0 0 1,0 0-1,0 0 0,0 0 0,12-53 1,-12 28-1,-4 0 0,-4 0 1,-9 4-1,-12-4 0,-29 1 0,-29 7 1,-20 17-1,-9 21 2,12 20 0,18 9-1,28-5 0,20-7-1,18-13 1,16-13-2,8-8-1,-4-4 1,0 0 1,95-66 1,-25-9 0,-4-7-1,-20 11 0,-17 21 1,-13 17-1,-3 8 1,-5 13 0,0 4-2,5 8 2,8 12-2,16 30 2,17 32 0,-5 13 2,-3-4-5,-13-17 2,-13-29-1,-7-24 2,-1-17-1</inkml:trace>
    </iact:actionData>
  </iact:action>
  <iact:action type="add" startTime="36806">
    <iact:property name="dataType"/>
    <iact:actionData xml:id="d14">
      <inkml:trace xmlns:inkml="http://www.w3.org/2003/InkML" xml:id="stk14" contextRef="#ctx0" brushRef="#br0">14661 14304 0,'0'0'7,"0"0"3,45 4-1,46 5 0,75 3 0,37 5 2,-9 3-3,-33 9 2,-32 4-1,-34 1 0,-29-10 1,-21-3-1</inkml:trace>
    </iact:actionData>
  </iact:action>
  <iact:action type="add" startTime="37039">
    <iact:property name="dataType"/>
    <iact:actionData xml:id="d15">
      <inkml:trace xmlns:inkml="http://www.w3.org/2003/InkML" xml:id="stk15" contextRef="#ctx0" brushRef="#br0">15261 14818 0,'0'0'8,"0"0"-1,0 0 2,111-4 1,34-9-1,50-16 2,-5-12-4</inkml:trace>
    </iact:actionData>
  </iact:action>
  <iact:action type="add" startTime="37251">
    <iact:property name="dataType"/>
    <iact:actionData xml:id="d16">
      <inkml:trace xmlns:inkml="http://www.w3.org/2003/InkML" xml:id="stk16" contextRef="#ctx0" brushRef="#br0">16895 12967 0,'0'0'6,"0"0"4,-4 46-1,-9 90 1,-16 187 0,-12 99-1,0-78 0,8-112 0,0-104 1,8-53 0,12-34 0,5-24-2,16-13 1,-8-4 0,0 0 1,83-174 0,-37 46-1,-9 16 0,-12 41 0,-5 26 1,-7 16-1,7 8 1,13 1-2,25 3 3,29 9-2,33 24-1,13 30 2,-22 28 0,-49 13-2,-45-12 1,-29-9 1,-30 4 0,-24-3-1,-13-9-1,-12-13 3,13-20-2,7-13-1,5-12 2</inkml:trace>
    </iact:actionData>
  </iact:action>
  <iact:action type="add" startTime="37762">
    <iact:property name="dataType"/>
    <iact:actionData xml:id="d17">
      <inkml:trace xmlns:inkml="http://www.w3.org/2003/InkML" xml:id="stk17" contextRef="#ctx0" brushRef="#br0">17888 14052 0,'0'0'6,"37"20"5,42 1-1,70 0-3,58-9 3,-9-12 1,-32-8-2,-59 4 1,-49 4-1,-29 0 1</inkml:trace>
    </iact:actionData>
  </iact:action>
  <iact:action type="add" startTime="37974">
    <iact:property name="dataType"/>
    <iact:actionData xml:id="d18">
      <inkml:trace xmlns:inkml="http://www.w3.org/2003/InkML" xml:id="stk18" contextRef="#ctx0" brushRef="#br0">18302 14557 0,'0'0'7,"0"0"2,103 33 1,29-4-1,30-12 1,-17-22 0</inkml:trace>
    </iact:actionData>
  </iact:action>
  <iact:action type="add" startTime="38150">
    <iact:property name="dataType"/>
    <iact:actionData xml:id="d19">
      <inkml:trace xmlns:inkml="http://www.w3.org/2003/InkML" xml:id="stk19" contextRef="#ctx0" brushRef="#br0">20581 13621 0,'0'0'7,"0"0"2,0 0 1,0 0 0,-49 0-2,-22 0 2,-40 13-1,-26 20 0,9 20 2,20 18-3,30 3 2,28 9-1,13 12 0,24 9 1,18 16 0,15 8-1,17-3 1,21-18-1,25-20 2,21-25-4,28-33 3,50-66 0,108-129-1</inkml:trace>
    </iact:actionData>
  </iact:action>
  <iact:action type="add" startTime="39603">
    <iact:property name="dataType"/>
    <iact:actionData xml:id="d20">
      <inkml:trace xmlns:inkml="http://www.w3.org/2003/InkML" xml:id="stk20" contextRef="#ctx0" brushRef="#br0">16514 13903 0,'0'0'6,"0"0"6,0 0-3,0 0-2,-45-87 3,37 25-1,8 0 0,4 8 0,8 4 1,9-4-1,16-12 0,29-33 2,38-38-2,36-37 0,22-12 0,-5 16 0,-16 21 1,-30 41-1,-20 25 0,-16 21 1,-9 17-1,4 8 2,13 8-2,25 4 1,32 8-1,42 13 0,38 8 0,15 4 2,-3 13-4,-25 4 2,-25 4 1,-4 8 0,4 21-1,-8 17 0,8 24 1,-25 9 0,-12-5 2,0 5 0,-5 4-8,-16-1 4,-20 1 4,-17-4-1,-9-9-6,-7 5 4,-1 8 1,-8 12 2,-12 4-6,-13-8 4,-12-25-1,-21-20-1,-4-17 2,-4-4-1,-9 8 3,-11 12-3,-14 13-2,-11 9 3,-22 11 1,-24 13 1,-21 4-8,-4 1 6,9-9 2,11-21-4,5-16 3,0-13-5,-8-8 3,-13-9 1,-29-3 0,-33 4-1,-8-5 2,-4 1-1,20-9 2,21-8-8,4-8 5,4-5 1,13-7 0,12-5 2,-20-8-7,-9-13 5,-16-12-1,-5-8 1,17-9-1,21 1 1,8-1-1,4-4 1,4 1 1,5-5-1,12 0-4,12 0 4,9-12-2,7-9 1,5-16 1,8-12 1,9-9-1,12-12 2,12-9-9,17-7 7,16-9 3,26-21-8,24-21 5,25-12-1,20-16 3,30-25-5,36-38 2</inkml:trace>
    </iact:actionData>
  </iact:action>
  <iact:action type="add" startTime="41318">
    <iact:property name="dataType"/>
    <iact:actionData xml:id="d21">
      <inkml:trace xmlns:inkml="http://www.w3.org/2003/InkML" xml:id="stk21" contextRef="#ctx0" brushRef="#br0">14777 5208 0,'0'0'7,"0"0"2,62-16 3,16 3-5,38-3 2,8-5 1,-16 0 0,-25 9 1,-13 3-1,-8 9-2,4 9 2,17 7-1,12 9 1,17 8-1,20 13 1,9 3-1,4 9 0,-9 0 0,-24-8 1,-17 0-1,-8-1 1,0 5 0,16 17-2,17 20 2,13 16-2,3 26 2,-8 8-1,-16-21 1,-8-9-1,-5 1-1,-8 0 4,-8 12-5,-5 9 3,-7 12-1,3 20 1,5 9-1,-5-16 0,-12-30 1,-8-29-1,-4-12 1,-5 4-2,1 17 2,-5 8-1,-8 0 3,-8-13-7,0-8 4,0 9 0,8 8 2,-4 4-3,-9-5 2,-3-7 2,-5-9-3,1 0-1,3 1 2,5 3-2,0 5 0,3 3 2,-11 1-1,-1-5 0,-3-3 1,-1-1-2,0-4 3,0-4-2,-3-8-1,3-4 2,-8 0-1,-8 3 0,3 9 0,-3 13 1,0-1-2,0-7 4,-5-1-5,-3-4 5,-5-4-5,0 4 2,-4 0 6,1-4-11,-5 4 6,-13 0 1</inkml:trace>
    </iact:actionData>
  </iact:action>
  <iact:action type="add" startTime="44197">
    <iact:property name="dataType"/>
    <iact:actionData xml:id="d22">
      <inkml:trace xmlns:inkml="http://www.w3.org/2003/InkML" xml:id="stk22" contextRef="#ctx0" brushRef="#br0">14077 14648 0,'0'0'7,"0"0"3,0 0-1,0 0-1,0 0 2,0 0-1,0 0 0,-49-12 1,28-1-1,-12-8 0,-13-8 1,-16-12-1,-4-5 0,0 1 0,4 4 2,4 3-3,8 1 2,1 0-1,3 4 0,-3 8 0,-13 8 1,-5 13-1,-7 12 1,-1 21-1,13 21 0,25 12 0,29 0 0,16-4 1,17 0-1,12-4 0,5-8 2,-1-9-2,4-8 0,-3-13 1,-1-12-2,9-8 2,20-16 0,21-30-2,13-20 3,-13-17-3,-25 8 2,-21 17-2,-16 20 2,-12 18-1,-9 7 1,5 9-1,-13 4 0,4 4 0,0 4 3,4 8-5,9 21 2,3 25 1,13 25-1,1 4 2,-1-8-2,-4-26 0,-9-28 2</inkml:trace>
    </iact:actionData>
  </iact:action>
  <iact:action type="add" startTime="45660">
    <iact:property name="dataType"/>
    <iact:actionData xml:id="d23">
      <inkml:trace xmlns:inkml="http://www.w3.org/2003/InkML" xml:id="stk23" contextRef="#ctx0" brushRef="#br0">15592 14172 0,'0'0'6,"0"0"3,0 0 3,0 0-5,0 0 3,0 0-1,0 0 0,0 0 1,0 0-1</inkml:trace>
    </iact:actionData>
  </iact:action>
  <iact:action type="add" startTime="47499">
    <iact:property name="dataType"/>
    <iact:actionData xml:id="d24">
      <inkml:trace xmlns:inkml="http://www.w3.org/2003/InkML" xml:id="stk24" contextRef="#ctx0" brushRef="#br0">18657 14809 0,'0'0'7,"0"0"3,0 0 0,0 0-2,0 50 1,5-21 0,-1 8 1,4 1-1,4-1 1,1-4-2,-5-8 2,0-4 0,1-1 0,-1-3-1,0-1 2,0 1-5,1 4 5,-1-1 0,4 5-4,1 4 4,-1 4-3,-3 5 3,-1-1-3,-4 0 1,0 0 0,0 5 1,0 3-1,1 5 2,3 4-4,0 8 3,4 4-1,-12 4 0,5 5 1,-5-9-1,0-4 1,0-8 0,-5-4-2,5-9 1,0-8 1,0 1-1,0-6 0,0 1 1,0 0 1,0 0-3,0 0 1,0-4 0</inkml:trace>
    </iact:actionData>
  </iact:action>
  <iact:action type="add" startTime="48176">
    <iact:property name="dataType"/>
    <iact:actionData xml:id="d25">
      <inkml:trace xmlns:inkml="http://www.w3.org/2003/InkML" xml:id="stk25" contextRef="#ctx0" brushRef="#br0">18608 14946 0,'0'0'7,"0"0"3,0 0-1,-8 50 0,3-30 1,1 9-1,-4 25 0,-9 25 0,-7 20 1,-9 13 2,-1-13-3,10-16-1,7-17 1,9-32 0,8-30 0,0-13 2</inkml:trace>
    </iact:actionData>
  </iact:action>
  <iact:action type="add" startTime="48428">
    <iact:property name="dataType"/>
    <iact:actionData xml:id="d26">
      <inkml:trace xmlns:inkml="http://www.w3.org/2003/InkML" xml:id="stk26" contextRef="#ctx0" brushRef="#br0">18873 14739 0,'0'0'7,"0"0"1,0 0 2,0 0-2,66 75 2,4 3-1,9 17 0,4 1 2,-9-9-3,-16-13 2,-21-20-1,-20-21 0,-17-16 0</inkml:trace>
    </iact:actionData>
  </iact:action>
  <iact:action type="add" startTime="51070">
    <iact:property name="dataType"/>
    <iact:actionData xml:id="d27">
      <inkml:trace xmlns:inkml="http://www.w3.org/2003/InkML" xml:id="stk27" contextRef="#ctx0" brushRef="#br0">19415 14793 0,'0'0'7,"0"0"3,0 0-1,0 0 0,0 0 1,0 41-1,0-32 0,-5-1 1,1 4-1,-4 1 0,4-1 1,-13 5-1,1-1 0,-5 5 1,5 0-1,-9-5 0,4 1 0,0-1 1,1 1-1,-1 4 0,-8-1 1,-8 5-1,-13 0 1,-16 0 3,-13-5-5,-8-7 0,-4-5 3,13 0-3,8-3 2,12-1-1,4 0 2,4-4-4,1-4 3,-1-9-1,-12-7 0,-9-18 1,-3-11-1,4-5 1,8-4-1,12 4 4,9 0-10,3 5 7,9 3-1,5 5 1,3 3-1,4 5 0,5-8 1,-1-5 0,5-3 0,4-5-3,0-4 3,4 0-1,4-4 1,4 0-2,1 0 2,-1 8-1,0 8 0,5 5 1,-5 3-1,4 5 2,1 0-4,-1 0 3,1 0-1,3 4 1,1 0-1,-1 4 1,1 0-1,3 0 1,5 1 1,4-1-2,8 0 0,1 4 2,-1 1-2,4 3-3,-12 5 3,0 3 0,0 5 0,0 0 2,0 0-3,0 4 1,4 0 1,4 0-1,9 0 3,4 0-6,7 4 3,6 4 1,-1 9 0,0-1 0,-4 5-2,-1 0 1,-15-5 0,3 1 1,-3 0 1,-1 3-1,0 5 1,5 4-6,0 8 4,-5 9 0,0-1 0,-12 1 0,0-1 1,-4-3 0,0-5 1,-4 0-2,-1-3 0,1 3 0,0 0 1,-1 4 0,1 5 0,0 0-1,-1-1-3,-3-4 5,-5 1-2,1-1 2,-5-3-5,0-1 5,-4-8-3,-4 0 3,0-4-4,-4-1 2,0 1 1,0 0-1,-4 0 0,-5 4 0,1 0 2,-1 0-3,-3 0 2,-1 0-1,1 0 0,-1 0 0,-3-4 1,-1 0-1,0-5 0,1-3 1,-1-1-2,0 1 2,-4-1-1,-8 5 0,-8 4 2,-9 8-3,-24 0 3,-34-4-3,-82-37 1,-178-100-1</inkml:trace>
    </iact:actionData>
  </iact:action>
  <iact:action type="add" startTime="56792">
    <iact:property name="dataType"/>
    <iact:actionData xml:id="d28">
      <inkml:trace xmlns:inkml="http://www.w3.org/2003/InkML" xml:id="stk28" contextRef="#ctx0" brushRef="#br0">14897 14838 0,'0'0'2,"0"0"0,0 0 16,0 0-16,0 0 6,0 0 1,0 0 1,58 42-1,-9-26 0,30 1 1,16-1-1,-4-11 1,0-14 1,8-11-4</inkml:trace>
    </iact:actionData>
  </iact:action>
  <iact:action type="add" startTime="57337">
    <iact:property name="dataType"/>
    <iact:actionData xml:id="d29">
      <inkml:trace xmlns:inkml="http://www.w3.org/2003/InkML" xml:id="stk29" contextRef="#ctx0" brushRef="#br0">15691 15965 0,'0'0'5,"0"0"6,0 0-2,0 0-1,0 0 2,0 0-1,0 0 0,-41 4 0,20-4 1,-8 0-1,-29-13 1,-41-12-2,-25-8 2,0-8 0,12-1-2,17-7 2,-1-5 0,-3-4-1,-13-4 0,-3-4 0,7-5 1,13-16 0,20-16-1,18-9 0,15-12 0,5-25 2,12-9-1,9-7-3,11-5 3,10 13 0,3 12-2,8 8 2,22 1-1,28 3 1,33 17-1,13 13 0,-5 16 0,-3 20 0,-1 14 0,5 20 1,4 16-1,3 9 1,-3 4-2,-4 8 3,12 8-3,12 9 2,9 12-2,-5 12 2,-12 9 0,-20 13 0,-9 11-1,0 9-1,9 13 2,-5-1-1,-12-8 1,-17 0-2,-8 0 2,-8 4-1,-9 1 0,-7-5 2,-14-13-3,-7-16 1,-9-12 0,-8-13 1,-8 1-1,-13 7 1,-16 17 1,-17 13-4,-8 4 3,-4 7-1,0 1 0,4 4 0,4-8 1,-4 0-2,-21 8 2,-33 13 2,-24 7-6,-14 14 4,14-14-1,3-7 1,-3-17-2,-5-29 6,17-25-9,24-25 4</inkml:trace>
    </iact:actionData>
  </iact:action>
  <iact:action type="add" startTime="60223">
    <iact:property name="dataType"/>
    <iact:actionData xml:id="d30">
      <inkml:trace xmlns:inkml="http://www.w3.org/2003/InkML" xml:id="stk30" contextRef="#ctx0" brushRef="#br0">17660 16225 0,'0'0'7,"0"0"4,0 0-4,0 0 3,0 0-1,0 0 0,54 46 1,-8-34-2,16-3 2,25 3 0,20 5-1,17-5 1,5-4-1,-9-8 1,-5-8 0,-15 0-1,-5 4 0,4 4 1,-8 0-2,13-5 2,3-3-1,-8 0 1,-12 0-2,-20 3 2,-14 1-1,-11 0 1,-13 4-1,-5-4 0,-7 0 0,-9 0 0,-8 4 0,0 0 0,-82-42 2,-26-7-3,-53-13 2,-26 4 1,1 25-2,8 28 1,25 18-3,25 3 3,12 1-2,38-5 3,28-3-3,13-1 2,20-4-1,13 0 0,4-4 0,0 0 0,0 0 0,116 25 2,-17-13-3,38 1 1,24 8 0,13-1 1,0-3-1,-5-5 0,-16-3 0,-29-5 1,-24-4 0,-26 0-1,-20 0-1,-17 0 2,-12-4-1,-17-1 0,-8 1 1,0 4 0,0 0 0,-153-54-2,17 25 1,3 13 0,22 12 0,15 0 0,18 4 2,20 0-3,12 0 1,17 0 1,21 0-1,0 0 0,16 0 0,9-5 1,28-3-1,38-8 0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409EFFB-9D51-4259-91EC-ABDA50F3EF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3A279EF-3288-47B0-AE91-06A681F7E6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0F6B5E07-1AE6-4B39-BDCC-5D3565635A24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520404A7-8BF7-41B1-A43A-4299D478B4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48A88A1C-7305-41AD-BEC4-1128500377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02177FBA-E28B-463D-9DCA-796FFCE866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D5820F02-156A-414B-BAA1-849FBD1C3E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B00BC8C-A9C5-4B44-B5E4-42D6F2FE22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027AC70A-8536-4D96-91F5-80119E19F6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145E7890-1FA9-4601-A95E-B3C07489BF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F7132E9C-DB0A-4E37-B4FC-F1D083122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A12385F1-0FD5-46AA-A338-2795E13CB79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0681BF1D-E5BA-4515-A803-AD8CFE0E45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562F2E94-E3C5-4D42-BDD5-083A6BB2517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DB60E1E8-9D73-4C7B-9822-8D9DBDE2EAD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5DFDC7E-4E08-426C-BF10-DBDA150D00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478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47037D6-7883-40B1-AEAA-1104102154C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67AFC6C-0A05-4054-83FD-410EC54FF0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4B63587-E1B2-49F8-8995-F66F5B2CDC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251612-D677-47E7-B55C-0C845C76C8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379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00F2232-0835-4F82-8C1E-EA8F0B0A7C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11F1FF8-8D16-42FC-A31B-9C1C0BB34B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5D5158C-6516-4126-B204-D2086D896E7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E96E0B-53B4-44E4-AAB4-9480A670933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8430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6366099-56E2-4E94-8AA8-819A863444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B97A1C6-4884-47F7-B1C8-F5979EFD7AC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5012637C-4F7B-4E1A-BCED-ABBD4AA4A2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93CF7-E0C2-44D9-87A9-208E004357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75047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7BAE498-6D96-4892-B940-13C54A7FF3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9297399-82B8-49A1-A4A0-64385159EA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245C21C-0C6A-4EE9-A2D0-37EED977182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36A4B3-3937-47C1-A5BF-36D866FD238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260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3BC20CC-2252-4FFF-8F1A-1BD8AE6FA7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24F3686-F1CA-4CC2-88E4-FA2B84290A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309467C-E963-460A-ABBE-68C2E30576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A84C9-A81B-4B57-B922-D7361F6480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57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099B154-3F6F-4243-A12B-7450D16714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31110AC9-04E9-443A-AD18-0EA4300D5F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1799E1C4-1EF5-4273-B549-7F752EB31C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25BF8E-E9A0-434F-B7C7-308B9A3774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688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44DA86E5-56D4-45EE-AC53-61FC94D0DB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4009B1C2-CFF3-4CC2-A461-F3B20D05641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3DBDC65B-8044-45D8-91DE-6016C077EA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F7F915-C3C8-48CE-A6AA-CC2EAB625F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617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E4AD2B35-BB50-4EB5-8201-28F33E705A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4AA7FCA2-A8C8-40BB-A9CA-268393553D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02232CFB-543B-47BC-B08B-3AF732AA3C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1B9C80-61EE-4B21-A211-13FC91A293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52521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F1E47CA-09BC-4E5F-BEF4-AB33D00D6E9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C300CDC-4B2D-4B27-9542-5595E5C474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E6BB0F1-B4D5-4345-993E-F0EC37FA9E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92AB29-7462-4E82-A5AD-7E7894D78C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321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E4B31E8-BC42-4657-8512-F4E775DE69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29849D2-0BDA-47E6-B340-15C618EA247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7991F8B-F986-4A95-A301-E5CD783AB7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8EABF3-47C5-46D0-9F09-BE3C66101B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75692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ACA430C7-97E9-45F5-ABD8-4F3B8DEB0F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7C5B4C38-689D-48AF-BF7F-EB38C9B13B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AD6B26D3-6352-430C-BA44-B453076AE5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microsoft.com/office/2011/relationships/inkAction" Target="../ink/inkAction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0DB2BFB5-2CE3-4F4E-8B7E-1278DFE367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推导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D3B425DE-4675-4EC3-8EC6-E834B673F5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b="1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单词串</a:t>
            </a:r>
            <a:r>
              <a:rPr lang="en-US" altLang="zh-CN" sz="2800" b="1">
                <a:solidFill>
                  <a:srgbClr val="3333CC"/>
                </a:solidFill>
                <a:latin typeface="宋体" panose="02010600030101010101" pitchFamily="2" charset="-122"/>
              </a:rPr>
              <a:t>(</a:t>
            </a:r>
            <a:r>
              <a:rPr lang="en-US" altLang="zh-CN" sz="2800">
                <a:solidFill>
                  <a:schemeClr val="hlink"/>
                </a:solidFill>
              </a:rPr>
              <a:t>string</a:t>
            </a:r>
            <a:r>
              <a:rPr lang="en-US" altLang="zh-CN" sz="2800" b="1">
                <a:solidFill>
                  <a:srgbClr val="3333CC"/>
                </a:solidFill>
                <a:latin typeface="宋体" panose="02010600030101010101" pitchFamily="2" charset="-122"/>
              </a:rPr>
              <a:t>)</a:t>
            </a:r>
            <a:r>
              <a:rPr lang="zh-CN" altLang="en-US" sz="2800"/>
              <a:t>：</a:t>
            </a:r>
            <a:r>
              <a:rPr lang="en-US" altLang="zh-CN" sz="2800"/>
              <a:t>0</a:t>
            </a:r>
            <a:r>
              <a:rPr lang="zh-CN" altLang="en-US" sz="2800"/>
              <a:t>个或多个单词构成的序列</a:t>
            </a:r>
          </a:p>
          <a:p>
            <a:pPr eaLnBrk="1" hangingPunct="1"/>
            <a:r>
              <a:rPr lang="zh-CN" altLang="en-US" sz="2800" b="1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推导</a:t>
            </a:r>
            <a:r>
              <a:rPr lang="en-US" altLang="zh-CN" sz="2800" b="1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sz="2800">
                <a:solidFill>
                  <a:schemeClr val="hlink"/>
                </a:solidFill>
                <a:ea typeface="黑体" panose="02010609060101010101" pitchFamily="49" charset="-122"/>
              </a:rPr>
              <a:t>derive</a:t>
            </a:r>
            <a:r>
              <a:rPr lang="en-US" altLang="zh-CN" sz="2800" b="1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en-US" altLang="zh-CN" sz="2800"/>
              <a:t> </a:t>
            </a:r>
          </a:p>
          <a:p>
            <a:pPr lvl="1" eaLnBrk="1" hangingPunct="1"/>
            <a:r>
              <a:rPr lang="zh-CN" altLang="en-US" sz="2400">
                <a:solidFill>
                  <a:schemeClr val="folHlink"/>
                </a:solidFill>
              </a:rPr>
              <a:t>由开始符号作为推导起点</a:t>
            </a:r>
          </a:p>
          <a:p>
            <a:pPr lvl="1" eaLnBrk="1" hangingPunct="1"/>
            <a:r>
              <a:rPr lang="zh-CN" altLang="en-US" sz="2400">
                <a:solidFill>
                  <a:schemeClr val="folHlink"/>
                </a:solidFill>
              </a:rPr>
              <a:t>用产生式右部替换左部非终结符</a:t>
            </a:r>
          </a:p>
          <a:p>
            <a:pPr lvl="1" eaLnBrk="1" hangingPunct="1"/>
            <a:r>
              <a:rPr lang="zh-CN" altLang="en-US" sz="2400">
                <a:solidFill>
                  <a:schemeClr val="folHlink"/>
                </a:solidFill>
              </a:rPr>
              <a:t>反复替换，最终得到单词串</a:t>
            </a:r>
          </a:p>
          <a:p>
            <a:pPr eaLnBrk="1" hangingPunct="1"/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</a:rPr>
              <a:t>语言</a:t>
            </a:r>
            <a:r>
              <a:rPr lang="en-US" altLang="zh-CN" sz="2800" b="1">
                <a:solidFill>
                  <a:srgbClr val="3333CC"/>
                </a:solidFill>
              </a:rPr>
              <a:t>(</a:t>
            </a:r>
            <a:r>
              <a:rPr lang="en-US" altLang="zh-CN" sz="2800">
                <a:solidFill>
                  <a:schemeClr val="hlink"/>
                </a:solidFill>
              </a:rPr>
              <a:t>language</a:t>
            </a:r>
            <a:r>
              <a:rPr lang="en-US" altLang="zh-CN" sz="2800" b="1">
                <a:solidFill>
                  <a:srgbClr val="3333CC"/>
                </a:solidFill>
              </a:rPr>
              <a:t>)</a:t>
            </a:r>
            <a:br>
              <a:rPr lang="en-US" altLang="zh-CN" sz="2800" b="1">
                <a:solidFill>
                  <a:srgbClr val="3333CC"/>
                </a:solidFill>
              </a:rPr>
            </a:br>
            <a:r>
              <a:rPr lang="zh-CN" altLang="en-US" sz="2800"/>
              <a:t>语法所定义的语言</a:t>
            </a:r>
            <a:r>
              <a:rPr lang="en-US" altLang="zh-CN" sz="2800"/>
              <a:t>——</a:t>
            </a:r>
            <a:r>
              <a:rPr lang="zh-CN" altLang="en-US" sz="2800"/>
              <a:t>可由开始符号推导出的所有单词串的集合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68D6D3E3-0396-4730-BC24-525D82A9E21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73560" y="-53640"/>
              <a:ext cx="7474320" cy="660312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68D6D3E3-0396-4730-BC24-525D82A9E2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4200" y="-63000"/>
                <a:ext cx="7493040" cy="66218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9886AFD-06A1-493C-9E6A-334E6DA0E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597"/>
    </mc:Choice>
    <mc:Fallback>
      <p:transition spd="slow" advTm="311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186BB1A6-C4AC-41DB-B168-AFEF07B832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2.2.4  </a:t>
            </a:r>
            <a:r>
              <a:rPr lang="zh-CN" altLang="en-US"/>
              <a:t>运算符优先级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0B99F03-05DE-4310-ACAC-64111681D8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9+5*2——(9+5)*2 </a:t>
            </a:r>
            <a:r>
              <a:rPr lang="zh-CN" altLang="en-US"/>
              <a:t>还是 </a:t>
            </a:r>
            <a:r>
              <a:rPr lang="en-US" altLang="zh-CN"/>
              <a:t>9+(5*2)</a:t>
            </a:r>
            <a:r>
              <a:rPr lang="zh-CN" altLang="en-US"/>
              <a:t>？</a:t>
            </a:r>
          </a:p>
          <a:p>
            <a:pPr eaLnBrk="1" hangingPunct="1"/>
            <a:r>
              <a:rPr lang="zh-CN" altLang="en-US"/>
              <a:t>运算符优先级：*的优先级比</a:t>
            </a:r>
            <a:r>
              <a:rPr lang="en-US" altLang="zh-CN"/>
              <a:t>+</a:t>
            </a:r>
            <a:r>
              <a:rPr lang="zh-CN" altLang="en-US"/>
              <a:t>高</a:t>
            </a:r>
          </a:p>
          <a:p>
            <a:pPr eaLnBrk="1" hangingPunct="1"/>
            <a:r>
              <a:rPr lang="zh-CN" altLang="en-US"/>
              <a:t>典型的优先级</a:t>
            </a:r>
            <a:br>
              <a:rPr lang="zh-CN" altLang="en-US"/>
            </a:br>
            <a:r>
              <a:rPr lang="zh-CN" altLang="en-US"/>
              <a:t>  </a:t>
            </a:r>
            <a:r>
              <a:rPr lang="en-US" altLang="zh-CN" b="1">
                <a:solidFill>
                  <a:srgbClr val="3333CC"/>
                </a:solidFill>
              </a:rPr>
              <a:t>(   )</a:t>
            </a:r>
            <a:br>
              <a:rPr lang="en-US" altLang="zh-CN">
                <a:solidFill>
                  <a:srgbClr val="3333CC"/>
                </a:solidFill>
              </a:rPr>
            </a:br>
            <a:r>
              <a:rPr lang="en-US" altLang="zh-CN">
                <a:solidFill>
                  <a:srgbClr val="3333CC"/>
                </a:solidFill>
              </a:rPr>
              <a:t>  </a:t>
            </a:r>
            <a:r>
              <a:rPr lang="en-US" altLang="zh-CN" b="1">
                <a:solidFill>
                  <a:srgbClr val="3333CC"/>
                </a:solidFill>
              </a:rPr>
              <a:t>*  /</a:t>
            </a:r>
            <a:r>
              <a:rPr lang="en-US" altLang="zh-CN">
                <a:solidFill>
                  <a:srgbClr val="3333CC"/>
                </a:solidFill>
              </a:rPr>
              <a:t>  ——</a:t>
            </a:r>
            <a:r>
              <a:rPr lang="zh-CN" altLang="en-US">
                <a:solidFill>
                  <a:srgbClr val="FF3300"/>
                </a:solidFill>
              </a:rPr>
              <a:t>左结合</a:t>
            </a:r>
            <a:br>
              <a:rPr lang="zh-CN" altLang="en-US">
                <a:solidFill>
                  <a:srgbClr val="3333CC"/>
                </a:solidFill>
              </a:rPr>
            </a:br>
            <a:r>
              <a:rPr lang="zh-CN" altLang="en-US">
                <a:solidFill>
                  <a:srgbClr val="3333CC"/>
                </a:solidFill>
              </a:rPr>
              <a:t>  </a:t>
            </a:r>
            <a:r>
              <a:rPr lang="en-US" altLang="zh-CN" b="1">
                <a:solidFill>
                  <a:srgbClr val="3333CC"/>
                </a:solidFill>
              </a:rPr>
              <a:t>+  -</a:t>
            </a:r>
            <a:r>
              <a:rPr lang="en-US" altLang="zh-CN">
                <a:solidFill>
                  <a:srgbClr val="3333CC"/>
                </a:solidFill>
              </a:rPr>
              <a:t>  ——</a:t>
            </a:r>
            <a:r>
              <a:rPr lang="zh-CN" altLang="en-US">
                <a:solidFill>
                  <a:srgbClr val="FF3300"/>
                </a:solidFill>
              </a:rPr>
              <a:t>左结合</a:t>
            </a:r>
          </a:p>
        </p:txBody>
      </p:sp>
      <p:sp>
        <p:nvSpPr>
          <p:cNvPr id="28676" name="AutoShape 4">
            <a:extLst>
              <a:ext uri="{FF2B5EF4-FFF2-40B4-BE49-F238E27FC236}">
                <a16:creationId xmlns:a16="http://schemas.microsoft.com/office/drawing/2014/main" id="{63CCC9EE-EB5B-41EA-9E79-94D93CA3E5CB}"/>
              </a:ext>
            </a:extLst>
          </p:cNvPr>
          <p:cNvSpPr>
            <a:spLocks/>
          </p:cNvSpPr>
          <p:nvPr/>
        </p:nvSpPr>
        <p:spPr bwMode="auto">
          <a:xfrm>
            <a:off x="1219200" y="3200400"/>
            <a:ext cx="381000" cy="1219200"/>
          </a:xfrm>
          <a:prstGeom prst="leftBrace">
            <a:avLst>
              <a:gd name="adj1" fmla="val 26667"/>
              <a:gd name="adj2" fmla="val 50000"/>
            </a:avLst>
          </a:prstGeom>
          <a:noFill/>
          <a:ln w="2857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183EF65-7F43-4187-98F7-B14982FD14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01"/>
    </mc:Choice>
    <mc:Fallback>
      <p:transition spd="slow" advTm="15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548635FD-A82D-4BD8-A99C-118D467ECD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结合优先级的表达式文法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C909B00E-A8C6-452C-957F-61422DD747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/>
              <a:t>expr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 i="1"/>
              <a:t> </a:t>
            </a:r>
            <a:r>
              <a:rPr kumimoji="0" lang="en-US" altLang="zh-CN" sz="2800">
                <a:sym typeface="Math1" pitchFamily="2" charset="2"/>
              </a:rPr>
              <a:t> </a:t>
            </a:r>
            <a:r>
              <a:rPr kumimoji="0" lang="en-US" altLang="zh-CN" sz="2800" i="1">
                <a:sym typeface="Math1" pitchFamily="2" charset="2"/>
              </a:rPr>
              <a:t>expr + term | expr – term | term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>
                <a:sym typeface="Math1" pitchFamily="2" charset="2"/>
              </a:rPr>
              <a:t>term</a:t>
            </a:r>
            <a:r>
              <a:rPr kumimoji="0" lang="en-US" altLang="zh-CN" sz="2800">
                <a:sym typeface="Math1" pitchFamily="2" charset="2"/>
              </a:rPr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>
                <a:sym typeface="Math1" pitchFamily="2" charset="2"/>
              </a:rPr>
              <a:t>  </a:t>
            </a:r>
            <a:r>
              <a:rPr kumimoji="0" lang="en-US" altLang="zh-CN" sz="2800" i="1">
                <a:sym typeface="Math1" pitchFamily="2" charset="2"/>
              </a:rPr>
              <a:t>term * factor | term / factor | factor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i="1">
                <a:sym typeface="Math1" pitchFamily="2" charset="2"/>
              </a:rPr>
              <a:t>factor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 i="1">
                <a:sym typeface="Math1" pitchFamily="2" charset="2"/>
              </a:rPr>
              <a:t> </a:t>
            </a:r>
            <a:r>
              <a:rPr kumimoji="0" lang="en-US" altLang="zh-CN" sz="2800">
                <a:sym typeface="Math1" pitchFamily="2" charset="2"/>
              </a:rPr>
              <a:t> </a:t>
            </a:r>
            <a:r>
              <a:rPr kumimoji="0" lang="en-US" altLang="zh-CN" sz="2800" b="1">
                <a:ea typeface="黑体" panose="02010609060101010101" pitchFamily="49" charset="-122"/>
                <a:sym typeface="Math1" pitchFamily="2" charset="2"/>
              </a:rPr>
              <a:t>digit</a:t>
            </a:r>
            <a:r>
              <a:rPr kumimoji="0" lang="en-US" altLang="zh-CN" sz="2800" i="1">
                <a:sym typeface="Math1" pitchFamily="2" charset="2"/>
              </a:rPr>
              <a:t> | (  expr  )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>
                <a:sym typeface="Math1" pitchFamily="2" charset="2"/>
              </a:rPr>
              <a:t>digit</a:t>
            </a:r>
            <a:r>
              <a:rPr kumimoji="0" lang="en-US" altLang="zh-CN" sz="2800" i="1">
                <a:sym typeface="Math1" pitchFamily="2" charset="2"/>
              </a:rPr>
              <a:t> </a:t>
            </a:r>
            <a:r>
              <a:rPr kumimoji="0" lang="en-US" altLang="zh-CN" sz="2800">
                <a:sym typeface="Symbol" panose="05050102010706020507" pitchFamily="18" charset="2"/>
              </a:rPr>
              <a:t></a:t>
            </a:r>
            <a:r>
              <a:rPr kumimoji="0" lang="en-US" altLang="zh-CN" sz="2800" i="1">
                <a:sym typeface="Math1" pitchFamily="2" charset="2"/>
              </a:rPr>
              <a:t> </a:t>
            </a:r>
            <a:r>
              <a:rPr kumimoji="0" lang="en-US" altLang="zh-CN" sz="2800">
                <a:sym typeface="Math1" pitchFamily="2" charset="2"/>
              </a:rPr>
              <a:t> 0 | 1 | 2 | 3 | … | 9</a:t>
            </a:r>
            <a:endParaRPr lang="en-US" altLang="zh-CN" sz="2800"/>
          </a:p>
          <a:p>
            <a:pPr eaLnBrk="1" hangingPunct="1"/>
            <a:r>
              <a:rPr lang="en-US" altLang="zh-CN"/>
              <a:t>expr</a:t>
            </a:r>
            <a:r>
              <a:rPr lang="zh-CN" altLang="en-US"/>
              <a:t>、</a:t>
            </a:r>
            <a:r>
              <a:rPr lang="en-US" altLang="zh-CN"/>
              <a:t>term</a:t>
            </a:r>
            <a:r>
              <a:rPr lang="zh-CN" altLang="en-US"/>
              <a:t>、</a:t>
            </a:r>
            <a:r>
              <a:rPr lang="en-US" altLang="zh-CN"/>
              <a:t>factor——</a:t>
            </a:r>
            <a:r>
              <a:rPr lang="zh-CN" altLang="en-US"/>
              <a:t>不同的优先级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9AB4A88-D492-429D-8A10-D708BF64D12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725840"/>
              <a:ext cx="4458240" cy="16668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9AB4A88-D492-429D-8A10-D708BF64D1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716480"/>
                <a:ext cx="4476960" cy="1685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41A64E8-1507-4A21-91A3-51F4E15517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76"/>
    </mc:Choice>
    <mc:Fallback>
      <p:transition spd="slow" advTm="68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F5C4081E-0A47-4858-B70C-FC637A0253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推导练习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2860D69A-E695-47FB-9A2A-30AEF19BD1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609600"/>
          </a:xfrm>
        </p:spPr>
        <p:txBody>
          <a:bodyPr/>
          <a:lstStyle/>
          <a:p>
            <a:pPr eaLnBrk="1" hangingPunct="1"/>
            <a:r>
              <a:rPr lang="zh-CN" altLang="en-US" dirty="0"/>
              <a:t>对上页的算术表达式文法，给出下面句子的推导过程，画出相应的语法分析树</a:t>
            </a:r>
            <a:br>
              <a:rPr lang="en-US" altLang="zh-CN" dirty="0"/>
            </a:br>
            <a:r>
              <a:rPr lang="en-US" altLang="zh-CN" dirty="0"/>
              <a:t>7 – 3 * (4 + 6)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A469BFA-D639-437F-989A-A45E254A73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48"/>
    </mc:Choice>
    <mc:Fallback>
      <p:transition spd="slow" advTm="23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5FD6A19C-9082-4250-B459-6A697E21B4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2.2</a:t>
            </a:r>
          </a:p>
        </p:txBody>
      </p:sp>
      <p:sp>
        <p:nvSpPr>
          <p:cNvPr id="20483" name="Text Box 4">
            <a:extLst>
              <a:ext uri="{FF2B5EF4-FFF2-40B4-BE49-F238E27FC236}">
                <a16:creationId xmlns:a16="http://schemas.microsoft.com/office/drawing/2014/main" id="{8681F093-50CC-4AD1-90E3-C5651D4D4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7180263" cy="412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800"/>
              <a:t>前面定义的表达式的</a:t>
            </a:r>
            <a:r>
              <a:rPr kumimoji="0" lang="en-US" altLang="zh-CN" sz="2800"/>
              <a:t>CFG</a:t>
            </a:r>
            <a:r>
              <a:rPr kumimoji="0" lang="zh-CN" altLang="en-US" sz="2800"/>
              <a:t>，可按如下步骤推导出表达式：</a:t>
            </a:r>
            <a:r>
              <a:rPr kumimoji="0" lang="en-US" altLang="zh-CN" sz="2800"/>
              <a:t>9 - 5 + 2</a:t>
            </a:r>
          </a:p>
          <a:p>
            <a:pPr>
              <a:buClrTx/>
              <a:buSzTx/>
              <a:buFontTx/>
              <a:buNone/>
            </a:pPr>
            <a:r>
              <a:rPr kumimoji="0" lang="en-US" altLang="zh-CN" sz="2400" i="1"/>
              <a:t>expr</a:t>
            </a:r>
            <a:r>
              <a:rPr kumimoji="0" lang="en-US" altLang="zh-CN" sz="2400"/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/>
              <a:t> 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 i="1">
                <a:solidFill>
                  <a:srgbClr val="0066FF"/>
                </a:solidFill>
                <a:sym typeface="Math1" pitchFamily="2" charset="2"/>
              </a:rPr>
              <a:t>expr </a:t>
            </a:r>
            <a:r>
              <a:rPr kumimoji="0" lang="en-US" altLang="zh-CN" sz="2400" i="1">
                <a:sym typeface="Math1" pitchFamily="2" charset="2"/>
              </a:rPr>
              <a:t>+</a:t>
            </a:r>
            <a:r>
              <a:rPr kumimoji="0" lang="en-US" altLang="zh-CN" sz="2400" i="1">
                <a:solidFill>
                  <a:srgbClr val="0066FF"/>
                </a:solidFill>
                <a:sym typeface="Math1" pitchFamily="2" charset="2"/>
              </a:rPr>
              <a:t> </a:t>
            </a:r>
            <a:r>
              <a:rPr kumimoji="0" lang="en-US" altLang="zh-CN" sz="2400" i="1">
                <a:solidFill>
                  <a:srgbClr val="00CC00"/>
                </a:solidFill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</a:t>
            </a:r>
            <a:r>
              <a:rPr kumimoji="0" lang="en-US" altLang="zh-CN" sz="2400" i="1">
                <a:solidFill>
                  <a:srgbClr val="FF5050"/>
                </a:solidFill>
                <a:sym typeface="Math1" pitchFamily="2" charset="2"/>
              </a:rPr>
              <a:t>expr</a:t>
            </a:r>
            <a:r>
              <a:rPr kumimoji="0" lang="en-US" altLang="zh-CN" sz="2400" i="1">
                <a:solidFill>
                  <a:srgbClr val="0066FF"/>
                </a:solidFill>
                <a:sym typeface="Math1" pitchFamily="2" charset="2"/>
              </a:rPr>
              <a:t> - </a:t>
            </a:r>
            <a:r>
              <a:rPr kumimoji="0" lang="en-US" altLang="zh-CN" sz="2400" i="1">
                <a:solidFill>
                  <a:srgbClr val="FF5050"/>
                </a:solidFill>
                <a:sym typeface="Math1" pitchFamily="2" charset="2"/>
              </a:rPr>
              <a:t>digit</a:t>
            </a:r>
            <a:r>
              <a:rPr kumimoji="0" lang="en-US" altLang="zh-CN" sz="2400" i="1">
                <a:sym typeface="Math1" pitchFamily="2" charset="2"/>
              </a:rPr>
              <a:t> + </a:t>
            </a:r>
            <a:r>
              <a:rPr kumimoji="0" lang="en-US" altLang="zh-CN" sz="2400" i="1">
                <a:solidFill>
                  <a:srgbClr val="00CC00"/>
                </a:solidFill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</a:t>
            </a:r>
            <a:r>
              <a:rPr kumimoji="0" lang="en-US" altLang="zh-CN" sz="2400" i="1">
                <a:solidFill>
                  <a:srgbClr val="FF66FF"/>
                </a:solidFill>
                <a:sym typeface="Math1" pitchFamily="2" charset="2"/>
              </a:rPr>
              <a:t>digit</a:t>
            </a:r>
            <a:r>
              <a:rPr kumimoji="0" lang="en-US" altLang="zh-CN" sz="2400" i="1">
                <a:sym typeface="Math1" pitchFamily="2" charset="2"/>
              </a:rPr>
              <a:t> - </a:t>
            </a:r>
            <a:r>
              <a:rPr kumimoji="0" lang="en-US" altLang="zh-CN" sz="2400" i="1">
                <a:solidFill>
                  <a:srgbClr val="FF5050"/>
                </a:solidFill>
                <a:sym typeface="Math1" pitchFamily="2" charset="2"/>
              </a:rPr>
              <a:t>digit</a:t>
            </a:r>
            <a:r>
              <a:rPr kumimoji="0" lang="en-US" altLang="zh-CN" sz="2400" i="1">
                <a:sym typeface="Math1" pitchFamily="2" charset="2"/>
              </a:rPr>
              <a:t> + </a:t>
            </a:r>
            <a:r>
              <a:rPr kumimoji="0" lang="en-US" altLang="zh-CN" sz="2400" i="1">
                <a:solidFill>
                  <a:srgbClr val="00CC00"/>
                </a:solidFill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olidFill>
                  <a:srgbClr val="FF66FF"/>
                </a:solidFill>
                <a:sym typeface="Math1" pitchFamily="2" charset="2"/>
              </a:rPr>
              <a:t> 9</a:t>
            </a:r>
            <a:r>
              <a:rPr kumimoji="0" lang="en-US" altLang="zh-CN" sz="2400">
                <a:sym typeface="Math1" pitchFamily="2" charset="2"/>
              </a:rPr>
              <a:t> - </a:t>
            </a:r>
            <a:r>
              <a:rPr kumimoji="0" lang="en-US" altLang="zh-CN" sz="2400" i="1">
                <a:solidFill>
                  <a:srgbClr val="FF5050"/>
                </a:solidFill>
                <a:sym typeface="Math1" pitchFamily="2" charset="2"/>
              </a:rPr>
              <a:t>digit </a:t>
            </a:r>
            <a:r>
              <a:rPr kumimoji="0" lang="en-US" altLang="zh-CN" sz="2400" i="1">
                <a:sym typeface="Math1" pitchFamily="2" charset="2"/>
              </a:rPr>
              <a:t>+ </a:t>
            </a:r>
            <a:r>
              <a:rPr kumimoji="0" lang="en-US" altLang="zh-CN" sz="2400" i="1">
                <a:solidFill>
                  <a:srgbClr val="00CC00"/>
                </a:solidFill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</a:t>
            </a:r>
            <a:r>
              <a:rPr kumimoji="0" lang="en-US" altLang="zh-CN" sz="2400">
                <a:solidFill>
                  <a:srgbClr val="FF66FF"/>
                </a:solidFill>
                <a:sym typeface="Math1" pitchFamily="2" charset="2"/>
              </a:rPr>
              <a:t>9</a:t>
            </a:r>
            <a:r>
              <a:rPr kumimoji="0" lang="en-US" altLang="zh-CN" sz="2400">
                <a:sym typeface="Math1" pitchFamily="2" charset="2"/>
              </a:rPr>
              <a:t> - </a:t>
            </a:r>
            <a:r>
              <a:rPr kumimoji="0" lang="en-US" altLang="zh-CN" sz="2400">
                <a:solidFill>
                  <a:srgbClr val="FF5050"/>
                </a:solidFill>
                <a:sym typeface="Math1" pitchFamily="2" charset="2"/>
              </a:rPr>
              <a:t>5</a:t>
            </a:r>
            <a:r>
              <a:rPr kumimoji="0" lang="en-US" altLang="zh-CN" sz="2400">
                <a:sym typeface="Math1" pitchFamily="2" charset="2"/>
              </a:rPr>
              <a:t> + </a:t>
            </a:r>
            <a:r>
              <a:rPr kumimoji="0" lang="en-US" altLang="zh-CN" sz="2400" i="1">
                <a:solidFill>
                  <a:srgbClr val="00CC00"/>
                </a:solidFill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     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olidFill>
                  <a:srgbClr val="FF66FF"/>
                </a:solidFill>
                <a:sym typeface="Math1" pitchFamily="2" charset="2"/>
              </a:rPr>
              <a:t> 9</a:t>
            </a:r>
            <a:r>
              <a:rPr kumimoji="0" lang="en-US" altLang="zh-CN" sz="2400">
                <a:sym typeface="Math1" pitchFamily="2" charset="2"/>
              </a:rPr>
              <a:t> - </a:t>
            </a:r>
            <a:r>
              <a:rPr kumimoji="0" lang="en-US" altLang="zh-CN" sz="2400">
                <a:solidFill>
                  <a:srgbClr val="FF5050"/>
                </a:solidFill>
                <a:sym typeface="Math1" pitchFamily="2" charset="2"/>
              </a:rPr>
              <a:t>5</a:t>
            </a:r>
            <a:r>
              <a:rPr kumimoji="0" lang="en-US" altLang="zh-CN" sz="2400">
                <a:sym typeface="Math1" pitchFamily="2" charset="2"/>
              </a:rPr>
              <a:t> + </a:t>
            </a:r>
            <a:r>
              <a:rPr kumimoji="0" lang="en-US" altLang="zh-CN" sz="2400">
                <a:solidFill>
                  <a:srgbClr val="00CC00"/>
                </a:solidFill>
                <a:sym typeface="Math1" pitchFamily="2" charset="2"/>
              </a:rPr>
              <a:t>2</a:t>
            </a:r>
            <a:r>
              <a:rPr kumimoji="0" lang="en-US" altLang="zh-CN" sz="2400">
                <a:sym typeface="Math1" pitchFamily="2" charset="2"/>
              </a:rPr>
              <a:t> </a:t>
            </a:r>
          </a:p>
        </p:txBody>
      </p:sp>
      <p:sp>
        <p:nvSpPr>
          <p:cNvPr id="20484" name="Rectangle 5">
            <a:extLst>
              <a:ext uri="{FF2B5EF4-FFF2-40B4-BE49-F238E27FC236}">
                <a16:creationId xmlns:a16="http://schemas.microsoft.com/office/drawing/2014/main" id="{88D1494C-3E10-4332-9142-367D62CF2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286000"/>
            <a:ext cx="7162800" cy="33035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20485" name="Text Box 6">
            <a:extLst>
              <a:ext uri="{FF2B5EF4-FFF2-40B4-BE49-F238E27FC236}">
                <a16:creationId xmlns:a16="http://schemas.microsoft.com/office/drawing/2014/main" id="{1475A76C-5316-4271-B55A-B5FB046963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438400"/>
            <a:ext cx="3733800" cy="319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/>
              <a:t>P1 :  </a:t>
            </a:r>
            <a:r>
              <a:rPr kumimoji="0" lang="en-US" altLang="zh-CN" sz="2400" i="1"/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/>
              <a:t>  </a:t>
            </a:r>
            <a:r>
              <a:rPr kumimoji="0" lang="en-US" altLang="zh-CN" sz="2400" i="1">
                <a:sym typeface="Math1" pitchFamily="2" charset="2"/>
              </a:rPr>
              <a:t>expr + digit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P2 : </a:t>
            </a:r>
            <a:r>
              <a:rPr kumimoji="0" lang="en-US" altLang="zh-CN" sz="2400" i="1">
                <a:sym typeface="Math1" pitchFamily="2" charset="2"/>
              </a:rPr>
              <a:t> expr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</a:t>
            </a:r>
            <a:r>
              <a:rPr kumimoji="0" lang="en-US" altLang="zh-CN" sz="2400" i="1">
                <a:sym typeface="Math1" pitchFamily="2" charset="2"/>
              </a:rPr>
              <a:t>expr - digit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P3 :  </a:t>
            </a:r>
            <a:r>
              <a:rPr kumimoji="0" lang="en-US" altLang="zh-CN" sz="2400" i="1">
                <a:sym typeface="Math1" pitchFamily="2" charset="2"/>
              </a:rPr>
              <a:t>expr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</a:t>
            </a:r>
            <a:r>
              <a:rPr kumimoji="0" lang="en-US" altLang="zh-CN" sz="2400" i="1">
                <a:sym typeface="Math1" pitchFamily="2" charset="2"/>
              </a:rPr>
              <a:t>digit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P4 : </a:t>
            </a:r>
            <a:r>
              <a:rPr kumimoji="0" lang="en-US" altLang="zh-CN" sz="2400" i="1"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9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P4 : </a:t>
            </a:r>
            <a:r>
              <a:rPr kumimoji="0" lang="en-US" altLang="zh-CN" sz="2400" i="1"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5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Math1" pitchFamily="2" charset="2"/>
              </a:rPr>
              <a:t>P4 : </a:t>
            </a:r>
            <a:r>
              <a:rPr kumimoji="0" lang="en-US" altLang="zh-CN" sz="2400" i="1">
                <a:sym typeface="Math1" pitchFamily="2" charset="2"/>
              </a:rPr>
              <a:t>digit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2</a:t>
            </a:r>
          </a:p>
        </p:txBody>
      </p:sp>
      <p:sp>
        <p:nvSpPr>
          <p:cNvPr id="62471" name="Rectangle 7">
            <a:extLst>
              <a:ext uri="{FF2B5EF4-FFF2-40B4-BE49-F238E27FC236}">
                <a16:creationId xmlns:a16="http://schemas.microsoft.com/office/drawing/2014/main" id="{080295B5-137F-4330-A43B-F1AE860DD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2420938"/>
            <a:ext cx="649287" cy="287337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72" name="Line 8">
            <a:extLst>
              <a:ext uri="{FF2B5EF4-FFF2-40B4-BE49-F238E27FC236}">
                <a16:creationId xmlns:a16="http://schemas.microsoft.com/office/drawing/2014/main" id="{627E70C4-6267-4F66-B5B7-93F511AA68D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11413" y="2781300"/>
            <a:ext cx="1439862" cy="0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473" name="Rectangle 9">
            <a:extLst>
              <a:ext uri="{FF2B5EF4-FFF2-40B4-BE49-F238E27FC236}">
                <a16:creationId xmlns:a16="http://schemas.microsoft.com/office/drawing/2014/main" id="{8FF271F0-0CA6-402F-BF63-FB1535F806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8863" y="2454275"/>
            <a:ext cx="649287" cy="287338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74" name="Line 10">
            <a:extLst>
              <a:ext uri="{FF2B5EF4-FFF2-40B4-BE49-F238E27FC236}">
                <a16:creationId xmlns:a16="http://schemas.microsoft.com/office/drawing/2014/main" id="{7F32FD58-3197-48FC-80ED-A925DCF05E2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5513" y="3357563"/>
            <a:ext cx="1439862" cy="0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475" name="Rectangle 11">
            <a:extLst>
              <a:ext uri="{FF2B5EF4-FFF2-40B4-BE49-F238E27FC236}">
                <a16:creationId xmlns:a16="http://schemas.microsoft.com/office/drawing/2014/main" id="{A523377A-A609-4CB4-A848-6D4DE0EE7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4400" y="2979738"/>
            <a:ext cx="649288" cy="287337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76" name="Line 12">
            <a:extLst>
              <a:ext uri="{FF2B5EF4-FFF2-40B4-BE49-F238E27FC236}">
                <a16:creationId xmlns:a16="http://schemas.microsoft.com/office/drawing/2014/main" id="{9626BDF7-EE04-418F-A5F4-2DE8A8E1BA3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68538" y="3911600"/>
            <a:ext cx="503237" cy="22225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477" name="Rectangle 13">
            <a:extLst>
              <a:ext uri="{FF2B5EF4-FFF2-40B4-BE49-F238E27FC236}">
                <a16:creationId xmlns:a16="http://schemas.microsoft.com/office/drawing/2014/main" id="{B8E27FF7-09EB-445A-BAE4-B6030FC84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3511550"/>
            <a:ext cx="649288" cy="287338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78" name="Line 14">
            <a:extLst>
              <a:ext uri="{FF2B5EF4-FFF2-40B4-BE49-F238E27FC236}">
                <a16:creationId xmlns:a16="http://schemas.microsoft.com/office/drawing/2014/main" id="{E1A8A2BE-CEA4-4BFC-9669-DEBD9A9229B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1050" y="4414838"/>
            <a:ext cx="503238" cy="22225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479" name="Rectangle 15">
            <a:extLst>
              <a:ext uri="{FF2B5EF4-FFF2-40B4-BE49-F238E27FC236}">
                <a16:creationId xmlns:a16="http://schemas.microsoft.com/office/drawing/2014/main" id="{AEEC0745-7B6E-4441-B2B7-5DA5077EC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5088" y="4060825"/>
            <a:ext cx="649287" cy="287338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80" name="Line 16">
            <a:extLst>
              <a:ext uri="{FF2B5EF4-FFF2-40B4-BE49-F238E27FC236}">
                <a16:creationId xmlns:a16="http://schemas.microsoft.com/office/drawing/2014/main" id="{7A56BDA3-9B83-4D64-9B48-C7F720FC99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11413" y="4941888"/>
            <a:ext cx="503237" cy="22225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481" name="Rectangle 17">
            <a:extLst>
              <a:ext uri="{FF2B5EF4-FFF2-40B4-BE49-F238E27FC236}">
                <a16:creationId xmlns:a16="http://schemas.microsoft.com/office/drawing/2014/main" id="{B84F7914-A275-4334-ACC2-4BC1264EC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1338" y="4592638"/>
            <a:ext cx="649287" cy="287337"/>
          </a:xfrm>
          <a:prstGeom prst="rect">
            <a:avLst/>
          </a:prstGeom>
          <a:noFill/>
          <a:ln w="28575">
            <a:solidFill>
              <a:schemeClr val="hlink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>
              <a:ea typeface="隶书" panose="02010509060101010101" pitchFamily="49" charset="-122"/>
            </a:endParaRPr>
          </a:p>
        </p:txBody>
      </p:sp>
      <p:sp>
        <p:nvSpPr>
          <p:cNvPr id="62482" name="Line 18">
            <a:extLst>
              <a:ext uri="{FF2B5EF4-FFF2-40B4-BE49-F238E27FC236}">
                <a16:creationId xmlns:a16="http://schemas.microsoft.com/office/drawing/2014/main" id="{EC15F732-81FA-40AB-85D5-6166724BFB3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16238" y="5445125"/>
            <a:ext cx="503237" cy="22225"/>
          </a:xfrm>
          <a:prstGeom prst="line">
            <a:avLst/>
          </a:prstGeom>
          <a:noFill/>
          <a:ln w="28575">
            <a:solidFill>
              <a:schemeClr val="hlink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98" name="Rectangle 19">
            <a:extLst>
              <a:ext uri="{FF2B5EF4-FFF2-40B4-BE49-F238E27FC236}">
                <a16:creationId xmlns:a16="http://schemas.microsoft.com/office/drawing/2014/main" id="{3CD7705B-00EF-4677-91B0-1D72B95A4F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5546725"/>
            <a:ext cx="3895725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>
                <a:ea typeface="隶书" panose="02010509060101010101" pitchFamily="49" charset="-12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 + 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 – 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digit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 b="1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0 | 1 | 2 | 3 | 4 | 5 | 6 | 7 | 8 | 9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B03E4C2-08E9-42B1-BF9C-936150E7159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0080" y="956880"/>
              <a:ext cx="8144640" cy="6004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B03E4C2-08E9-42B1-BF9C-936150E715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0720" y="947520"/>
                <a:ext cx="8163360" cy="6022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FC12441-8768-4015-8471-0B52BECB309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586"/>
    </mc:Choice>
    <mc:Fallback>
      <p:transition spd="slow" advTm="529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62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62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2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62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62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500"/>
                                        <p:tgtEl>
                                          <p:spTgt spid="62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62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4" dur="500"/>
                                        <p:tgtEl>
                                          <p:spTgt spid="62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62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1" presetID="4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3" dur="500"/>
                                        <p:tgtEl>
                                          <p:spTgt spid="62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2471" grpId="0" animBg="1"/>
      <p:bldP spid="62473" grpId="0" animBg="1"/>
      <p:bldP spid="62475" grpId="0" animBg="1"/>
      <p:bldP spid="62477" grpId="0" animBg="1"/>
      <p:bldP spid="62479" grpId="0" animBg="1"/>
      <p:bldP spid="6248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CC736520-08C9-48D4-88A6-4B89175C3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2.2</a:t>
            </a:r>
            <a:r>
              <a:rPr lang="zh-CN" altLang="en-US"/>
              <a:t>（续）</a:t>
            </a:r>
          </a:p>
        </p:txBody>
      </p:sp>
      <p:grpSp>
        <p:nvGrpSpPr>
          <p:cNvPr id="21507" name="Group 4">
            <a:extLst>
              <a:ext uri="{FF2B5EF4-FFF2-40B4-BE49-F238E27FC236}">
                <a16:creationId xmlns:a16="http://schemas.microsoft.com/office/drawing/2014/main" id="{24A566C2-7765-4B82-960E-BD7373EF867A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1165225"/>
            <a:ext cx="6477000" cy="4016375"/>
            <a:chOff x="768" y="3696"/>
            <a:chExt cx="2160" cy="1786"/>
          </a:xfrm>
        </p:grpSpPr>
        <p:sp>
          <p:nvSpPr>
            <p:cNvPr id="21508" name="Text Box 5">
              <a:extLst>
                <a:ext uri="{FF2B5EF4-FFF2-40B4-BE49-F238E27FC236}">
                  <a16:creationId xmlns:a16="http://schemas.microsoft.com/office/drawing/2014/main" id="{3F062684-75AD-4D64-89DA-5CA637DFB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3696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/>
                <a:t>expr</a:t>
              </a:r>
            </a:p>
          </p:txBody>
        </p:sp>
        <p:sp>
          <p:nvSpPr>
            <p:cNvPr id="21509" name="Text Box 6">
              <a:extLst>
                <a:ext uri="{FF2B5EF4-FFF2-40B4-BE49-F238E27FC236}">
                  <a16:creationId xmlns:a16="http://schemas.microsoft.com/office/drawing/2014/main" id="{921A1284-665D-43A8-AF02-112FEA2E81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4032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>
                  <a:solidFill>
                    <a:srgbClr val="00CC00"/>
                  </a:solidFill>
                </a:rPr>
                <a:t>digit</a:t>
              </a:r>
              <a:endParaRPr kumimoji="0" lang="en-US" altLang="zh-CN" sz="2800" b="1" i="1"/>
            </a:p>
          </p:txBody>
        </p:sp>
        <p:sp>
          <p:nvSpPr>
            <p:cNvPr id="21510" name="Text Box 7">
              <a:extLst>
                <a:ext uri="{FF2B5EF4-FFF2-40B4-BE49-F238E27FC236}">
                  <a16:creationId xmlns:a16="http://schemas.microsoft.com/office/drawing/2014/main" id="{B2DB8D93-9547-442A-A2A0-7828E6F018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4463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>
                  <a:solidFill>
                    <a:srgbClr val="FF5050"/>
                  </a:solidFill>
                </a:rPr>
                <a:t>digit</a:t>
              </a:r>
              <a:endParaRPr kumimoji="0" lang="en-US" altLang="zh-CN" sz="2800" b="1" i="1"/>
            </a:p>
          </p:txBody>
        </p:sp>
        <p:sp>
          <p:nvSpPr>
            <p:cNvPr id="21511" name="Text Box 8">
              <a:extLst>
                <a:ext uri="{FF2B5EF4-FFF2-40B4-BE49-F238E27FC236}">
                  <a16:creationId xmlns:a16="http://schemas.microsoft.com/office/drawing/2014/main" id="{13946504-60A2-4220-9DDF-C6A6648345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" y="4032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>
                  <a:solidFill>
                    <a:srgbClr val="0066FF"/>
                  </a:solidFill>
                </a:rPr>
                <a:t>expr</a:t>
              </a:r>
              <a:endParaRPr kumimoji="0" lang="en-US" altLang="zh-CN" sz="2800" b="1" i="1"/>
            </a:p>
          </p:txBody>
        </p:sp>
        <p:sp>
          <p:nvSpPr>
            <p:cNvPr id="21512" name="Text Box 9">
              <a:extLst>
                <a:ext uri="{FF2B5EF4-FFF2-40B4-BE49-F238E27FC236}">
                  <a16:creationId xmlns:a16="http://schemas.microsoft.com/office/drawing/2014/main" id="{D28E6D4E-32C1-47D0-AC76-D3D144A814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4944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>
                  <a:solidFill>
                    <a:srgbClr val="FF66FF"/>
                  </a:solidFill>
                </a:rPr>
                <a:t>digit</a:t>
              </a:r>
              <a:endParaRPr kumimoji="0" lang="en-US" altLang="zh-CN" sz="2800" b="1" i="1"/>
            </a:p>
          </p:txBody>
        </p:sp>
        <p:sp>
          <p:nvSpPr>
            <p:cNvPr id="21513" name="Text Box 10">
              <a:extLst>
                <a:ext uri="{FF2B5EF4-FFF2-40B4-BE49-F238E27FC236}">
                  <a16:creationId xmlns:a16="http://schemas.microsoft.com/office/drawing/2014/main" id="{E327D6E1-FDDB-483E-A7A5-021751695E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4463"/>
              <a:ext cx="52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b="1" i="1">
                  <a:solidFill>
                    <a:srgbClr val="FF5050"/>
                  </a:solidFill>
                </a:rPr>
                <a:t>expr</a:t>
              </a:r>
              <a:endParaRPr kumimoji="0" lang="en-US" altLang="zh-CN" sz="2800" b="1" i="1"/>
            </a:p>
          </p:txBody>
        </p:sp>
        <p:sp>
          <p:nvSpPr>
            <p:cNvPr id="21514" name="Text Box 11">
              <a:extLst>
                <a:ext uri="{FF2B5EF4-FFF2-40B4-BE49-F238E27FC236}">
                  <a16:creationId xmlns:a16="http://schemas.microsoft.com/office/drawing/2014/main" id="{8ADD2C26-286F-4B98-9ED9-E43364CE70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5279"/>
              <a:ext cx="288" cy="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>
                  <a:solidFill>
                    <a:srgbClr val="FF66FF"/>
                  </a:solidFill>
                </a:rPr>
                <a:t>9</a:t>
              </a:r>
            </a:p>
          </p:txBody>
        </p:sp>
        <p:sp>
          <p:nvSpPr>
            <p:cNvPr id="21515" name="Text Box 12">
              <a:extLst>
                <a:ext uri="{FF2B5EF4-FFF2-40B4-BE49-F238E27FC236}">
                  <a16:creationId xmlns:a16="http://schemas.microsoft.com/office/drawing/2014/main" id="{99E74B3A-8A27-4EF3-9B93-29FC394ED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4800"/>
              <a:ext cx="288" cy="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>
                  <a:solidFill>
                    <a:srgbClr val="FF5050"/>
                  </a:solidFill>
                </a:rPr>
                <a:t>5</a:t>
              </a:r>
              <a:endParaRPr kumimoji="0" lang="en-US" altLang="zh-CN" sz="2400" b="1"/>
            </a:p>
          </p:txBody>
        </p:sp>
        <p:sp>
          <p:nvSpPr>
            <p:cNvPr id="21516" name="Text Box 13">
              <a:extLst>
                <a:ext uri="{FF2B5EF4-FFF2-40B4-BE49-F238E27FC236}">
                  <a16:creationId xmlns:a16="http://schemas.microsoft.com/office/drawing/2014/main" id="{130B5FD9-8231-4B5D-A662-7A248433A0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4368"/>
              <a:ext cx="288" cy="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>
                  <a:solidFill>
                    <a:srgbClr val="00CC00"/>
                  </a:solidFill>
                </a:rPr>
                <a:t>2</a:t>
              </a:r>
            </a:p>
          </p:txBody>
        </p:sp>
        <p:sp>
          <p:nvSpPr>
            <p:cNvPr id="21517" name="Text Box 14">
              <a:extLst>
                <a:ext uri="{FF2B5EF4-FFF2-40B4-BE49-F238E27FC236}">
                  <a16:creationId xmlns:a16="http://schemas.microsoft.com/office/drawing/2014/main" id="{99734567-C607-4F98-BA1C-BEC0961A76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4416"/>
              <a:ext cx="288" cy="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/>
                <a:t>-</a:t>
              </a:r>
            </a:p>
          </p:txBody>
        </p:sp>
        <p:sp>
          <p:nvSpPr>
            <p:cNvPr id="21518" name="Text Box 15">
              <a:extLst>
                <a:ext uri="{FF2B5EF4-FFF2-40B4-BE49-F238E27FC236}">
                  <a16:creationId xmlns:a16="http://schemas.microsoft.com/office/drawing/2014/main" id="{3AC2769D-8A88-4813-B0E1-692D4C676B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4080"/>
              <a:ext cx="288" cy="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/>
                <a:t>+</a:t>
              </a:r>
            </a:p>
          </p:txBody>
        </p:sp>
        <p:sp>
          <p:nvSpPr>
            <p:cNvPr id="21519" name="Line 16">
              <a:extLst>
                <a:ext uri="{FF2B5EF4-FFF2-40B4-BE49-F238E27FC236}">
                  <a16:creationId xmlns:a16="http://schemas.microsoft.com/office/drawing/2014/main" id="{FA4F8852-8DEE-4C78-AB69-CB2E2CBB85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80" y="3888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0" name="Line 17">
              <a:extLst>
                <a:ext uri="{FF2B5EF4-FFF2-40B4-BE49-F238E27FC236}">
                  <a16:creationId xmlns:a16="http://schemas.microsoft.com/office/drawing/2014/main" id="{5C0DB520-FAA8-4209-AA05-6DBAE1C17D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208" y="3888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1" name="Line 18">
              <a:extLst>
                <a:ext uri="{FF2B5EF4-FFF2-40B4-BE49-F238E27FC236}">
                  <a16:creationId xmlns:a16="http://schemas.microsoft.com/office/drawing/2014/main" id="{482AA816-CB70-4AA3-B6F8-86E5F1E454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04" y="4272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2" name="Line 19">
              <a:extLst>
                <a:ext uri="{FF2B5EF4-FFF2-40B4-BE49-F238E27FC236}">
                  <a16:creationId xmlns:a16="http://schemas.microsoft.com/office/drawing/2014/main" id="{F28C1B30-68CB-48E0-A33D-EBECB31F4F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32" y="4272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3" name="Line 20">
              <a:extLst>
                <a:ext uri="{FF2B5EF4-FFF2-40B4-BE49-F238E27FC236}">
                  <a16:creationId xmlns:a16="http://schemas.microsoft.com/office/drawing/2014/main" id="{29D9CC15-72C3-42A7-B90D-D732C74AB0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3936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4" name="Line 21">
              <a:extLst>
                <a:ext uri="{FF2B5EF4-FFF2-40B4-BE49-F238E27FC236}">
                  <a16:creationId xmlns:a16="http://schemas.microsoft.com/office/drawing/2014/main" id="{683E7664-3BC2-4D4C-AC66-0C73744765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5184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5" name="Line 22">
              <a:extLst>
                <a:ext uri="{FF2B5EF4-FFF2-40B4-BE49-F238E27FC236}">
                  <a16:creationId xmlns:a16="http://schemas.microsoft.com/office/drawing/2014/main" id="{CDD9A2DA-4B20-47F6-A82D-3A806ECC68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4704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6" name="Line 23">
              <a:extLst>
                <a:ext uri="{FF2B5EF4-FFF2-40B4-BE49-F238E27FC236}">
                  <a16:creationId xmlns:a16="http://schemas.microsoft.com/office/drawing/2014/main" id="{98132165-7741-4D7C-8CD3-952445AC12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4272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7" name="Line 24">
              <a:extLst>
                <a:ext uri="{FF2B5EF4-FFF2-40B4-BE49-F238E27FC236}">
                  <a16:creationId xmlns:a16="http://schemas.microsoft.com/office/drawing/2014/main" id="{77142A75-8DB4-4D54-8A69-42243F2C99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4272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28" name="Line 25">
              <a:extLst>
                <a:ext uri="{FF2B5EF4-FFF2-40B4-BE49-F238E27FC236}">
                  <a16:creationId xmlns:a16="http://schemas.microsoft.com/office/drawing/2014/main" id="{E1BB15A5-E735-4967-823D-7DF886BA81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47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595776D-348C-42AA-A276-B17FFBA1FD5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77680" y="2480040"/>
              <a:ext cx="5511240" cy="2799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595776D-348C-42AA-A276-B17FFBA1FD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8320" y="2470680"/>
                <a:ext cx="5529960" cy="2818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267D2B4-CD9D-4E75-8963-A0E92558D3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28"/>
    </mc:Choice>
    <mc:Fallback>
      <p:transition spd="slow" advTm="64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8BAC6C8-25C3-40FB-BC02-AFDC249C5C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2.2.1  </a:t>
            </a:r>
            <a:r>
              <a:rPr lang="zh-CN" altLang="en-US"/>
              <a:t>语法分析树</a:t>
            </a:r>
            <a:r>
              <a:rPr lang="en-US" altLang="zh-CN"/>
              <a:t>(</a:t>
            </a:r>
            <a:r>
              <a:rPr lang="en-US" altLang="zh-CN">
                <a:solidFill>
                  <a:schemeClr val="hlink"/>
                </a:solidFill>
              </a:rPr>
              <a:t>parse tree</a:t>
            </a:r>
            <a:r>
              <a:rPr lang="en-US" altLang="zh-CN"/>
              <a:t>)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BBEF31E9-74F5-4E6E-9925-CF5EEA824A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图示推导过程，推导</a:t>
            </a:r>
            <a:r>
              <a:rPr lang="zh-CN" altLang="en-US">
                <a:sym typeface="Wingdings" panose="05000000000000000000" pitchFamily="2" charset="2"/>
              </a:rPr>
              <a:t>语法树</a:t>
            </a:r>
            <a:r>
              <a:rPr lang="zh-CN" altLang="en-US"/>
              <a:t>：</a:t>
            </a:r>
          </a:p>
          <a:p>
            <a:pPr lvl="1" eaLnBrk="1" hangingPunct="1"/>
            <a:r>
              <a:rPr lang="zh-CN" altLang="en-US"/>
              <a:t>根节点标记为开始符号</a:t>
            </a:r>
          </a:p>
          <a:p>
            <a:pPr lvl="1" eaLnBrk="1" hangingPunct="1"/>
            <a:r>
              <a:rPr lang="zh-CN" altLang="en-US"/>
              <a:t>每个叶节点用一个</a:t>
            </a:r>
            <a:r>
              <a:rPr lang="en-US" altLang="zh-CN"/>
              <a:t>T</a:t>
            </a:r>
            <a:r>
              <a:rPr lang="zh-CN" altLang="en-US"/>
              <a:t>或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zh-CN" altLang="en-US"/>
              <a:t>标记</a:t>
            </a:r>
            <a:endParaRPr kumimoji="0" lang="zh-CN" altLang="en-US">
              <a:sym typeface="Symbol" panose="05050102010706020507" pitchFamily="18" charset="2"/>
            </a:endParaRPr>
          </a:p>
          <a:p>
            <a:pPr lvl="1" eaLnBrk="1" hangingPunct="1"/>
            <a:r>
              <a:rPr kumimoji="0" lang="zh-CN" altLang="en-US">
                <a:sym typeface="Symbol" panose="05050102010706020507" pitchFamily="18" charset="2"/>
              </a:rPr>
              <a:t>每个内部节点用一个</a:t>
            </a:r>
            <a:r>
              <a:rPr kumimoji="0" lang="en-US" altLang="zh-CN">
                <a:sym typeface="Symbol" panose="05050102010706020507" pitchFamily="18" charset="2"/>
              </a:rPr>
              <a:t>NT</a:t>
            </a:r>
            <a:r>
              <a:rPr lang="zh-CN" altLang="en-US"/>
              <a:t>标记</a:t>
            </a:r>
            <a:endParaRPr kumimoji="0" lang="zh-CN" altLang="en-US">
              <a:sym typeface="Symbol" panose="05050102010706020507" pitchFamily="18" charset="2"/>
            </a:endParaRPr>
          </a:p>
          <a:p>
            <a:pPr lvl="1" eaLnBrk="1" hangingPunct="1"/>
            <a:r>
              <a:rPr kumimoji="0" lang="zh-CN" altLang="en-US">
                <a:sym typeface="Symbol" panose="05050102010706020507" pitchFamily="18" charset="2"/>
              </a:rPr>
              <a:t>节点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zh-CN" altLang="en-US">
                <a:sym typeface="Symbol" panose="05050102010706020507" pitchFamily="18" charset="2"/>
              </a:rPr>
              <a:t>，孩子节点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1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2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latin typeface="Tahoma" panose="020B0604030504040204" pitchFamily="34" charset="0"/>
                <a:sym typeface="Symbol" panose="05050102010706020507" pitchFamily="18" charset="2"/>
              </a:rPr>
              <a:t>…</a:t>
            </a:r>
            <a:r>
              <a:rPr kumimoji="0" lang="zh-CN" altLang="en-US">
                <a:sym typeface="Symbol" panose="05050102010706020507" pitchFamily="18" charset="2"/>
              </a:rPr>
              <a:t>，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n</a:t>
            </a:r>
            <a:r>
              <a:rPr kumimoji="0" lang="en-US" altLang="zh-CN">
                <a:sym typeface="Wingdings" panose="05000000000000000000" pitchFamily="2" charset="2"/>
              </a:rPr>
              <a:t></a:t>
            </a:r>
            <a:br>
              <a:rPr kumimoji="0" lang="en-US" altLang="zh-CN">
                <a:sym typeface="Wingdings" panose="05000000000000000000" pitchFamily="2" charset="2"/>
              </a:rPr>
            </a:br>
            <a:r>
              <a:rPr kumimoji="0" lang="zh-CN" altLang="en-US">
                <a:sym typeface="Wingdings" panose="05000000000000000000" pitchFamily="2" charset="2"/>
              </a:rPr>
              <a:t>节点应用了产生式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en-US" altLang="zh-CN" b="1">
                <a:sym typeface="Symbol" panose="05050102010706020507" pitchFamily="18" charset="2"/>
              </a:rPr>
              <a:t> 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1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2</a:t>
            </a:r>
            <a:r>
              <a:rPr kumimoji="0" lang="en-US" altLang="zh-CN">
                <a:latin typeface="Tahoma" panose="020B0604030504040204" pitchFamily="34" charset="0"/>
                <a:sym typeface="Symbol" panose="05050102010706020507" pitchFamily="18" charset="2"/>
              </a:rPr>
              <a:t>…</a:t>
            </a:r>
            <a:r>
              <a:rPr kumimoji="0" lang="en-US" altLang="zh-CN">
                <a:sym typeface="Symbol" panose="05050102010706020507" pitchFamily="18" charset="2"/>
              </a:rPr>
              <a:t>X</a:t>
            </a:r>
            <a:r>
              <a:rPr kumimoji="0" lang="en-US" altLang="zh-CN" baseline="-25000">
                <a:sym typeface="Symbol" panose="05050102010706020507" pitchFamily="18" charset="2"/>
              </a:rPr>
              <a:t>n</a:t>
            </a:r>
          </a:p>
          <a:p>
            <a:pPr lvl="1" eaLnBrk="1" hangingPunct="1"/>
            <a:r>
              <a:rPr kumimoji="0" lang="zh-CN" altLang="en-US">
                <a:sym typeface="Symbol" panose="05050102010706020507" pitchFamily="18" charset="2"/>
              </a:rPr>
              <a:t>对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en-US" altLang="zh-CN" b="1">
                <a:sym typeface="Symbol" panose="05050102010706020507" pitchFamily="18" charset="2"/>
              </a:rPr>
              <a:t>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>
                <a:sym typeface="Symbol" panose="05050102010706020507" pitchFamily="18" charset="2"/>
              </a:rPr>
              <a:t> </a:t>
            </a:r>
            <a:r>
              <a:rPr kumimoji="0" lang="zh-CN" altLang="en-US">
                <a:sym typeface="Symbol" panose="05050102010706020507" pitchFamily="18" charset="2"/>
              </a:rPr>
              <a:t>，节点</a:t>
            </a:r>
            <a:r>
              <a:rPr kumimoji="0" lang="en-US" altLang="zh-CN">
                <a:sym typeface="Symbol" panose="05050102010706020507" pitchFamily="18" charset="2"/>
              </a:rPr>
              <a:t>A</a:t>
            </a:r>
            <a:r>
              <a:rPr kumimoji="0" lang="zh-CN" altLang="en-US">
                <a:sym typeface="Symbol" panose="05050102010706020507" pitchFamily="18" charset="2"/>
              </a:rPr>
              <a:t>只有一个孩子节点</a:t>
            </a:r>
            <a:r>
              <a:rPr kumimoji="0" lang="en-US" altLang="zh-CN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077D4BA-C99C-495B-8019-E1853F28841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45920" y="1493280"/>
              <a:ext cx="1985760" cy="2815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077D4BA-C99C-495B-8019-E1853F2884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6560" y="1483920"/>
                <a:ext cx="2004480" cy="2834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8565B52-15F6-4BBD-89C8-B23F5551F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124"/>
    </mc:Choice>
    <mc:Fallback>
      <p:transition spd="slow" advTm="15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F4B48907-F48B-4E2C-AD8E-7F4B0A03D1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2.4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C957BC7C-5525-4469-89EA-248454CD74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43000" y="4038600"/>
            <a:ext cx="7812088" cy="1752600"/>
          </a:xfrm>
        </p:spPr>
        <p:txBody>
          <a:bodyPr/>
          <a:lstStyle/>
          <a:p>
            <a:pPr eaLnBrk="1" hangingPunct="1"/>
            <a:r>
              <a:rPr lang="zh-CN" altLang="en-US" sz="2800"/>
              <a:t>叶节点从左至右构成树的</a:t>
            </a:r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</a:rPr>
              <a:t>输出</a:t>
            </a:r>
            <a:r>
              <a:rPr lang="zh-CN" altLang="en-US" sz="2800" b="1">
                <a:solidFill>
                  <a:srgbClr val="3333CC"/>
                </a:solidFill>
              </a:rPr>
              <a:t>（</a:t>
            </a:r>
            <a:r>
              <a:rPr lang="en-US" altLang="zh-CN" sz="2800" b="1">
                <a:solidFill>
                  <a:srgbClr val="FF3300"/>
                </a:solidFill>
              </a:rPr>
              <a:t>yield</a:t>
            </a:r>
            <a:r>
              <a:rPr lang="zh-CN" altLang="en-US" sz="2800" b="1">
                <a:solidFill>
                  <a:srgbClr val="3333CC"/>
                </a:solidFill>
              </a:rPr>
              <a:t>）</a:t>
            </a:r>
            <a:br>
              <a:rPr lang="zh-CN" altLang="en-US" sz="2800"/>
            </a:br>
            <a:r>
              <a:rPr lang="zh-CN" altLang="en-US" sz="2800">
                <a:sym typeface="Wingdings" panose="05000000000000000000" pitchFamily="2" charset="2"/>
              </a:rPr>
              <a:t>开始符号</a:t>
            </a:r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推导出</a:t>
            </a:r>
            <a:r>
              <a:rPr lang="zh-CN" altLang="en-US" sz="2800" b="1">
                <a:solidFill>
                  <a:srgbClr val="3333CC"/>
                </a:solidFill>
                <a:sym typeface="Wingdings" panose="05000000000000000000" pitchFamily="2" charset="2"/>
              </a:rPr>
              <a:t>（</a:t>
            </a:r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生成</a:t>
            </a:r>
            <a:r>
              <a:rPr lang="zh-CN" altLang="en-US" sz="2800" b="1">
                <a:solidFill>
                  <a:srgbClr val="3333CC"/>
                </a:solidFill>
                <a:sym typeface="Wingdings" panose="05000000000000000000" pitchFamily="2" charset="2"/>
              </a:rPr>
              <a:t>）</a:t>
            </a:r>
            <a:r>
              <a:rPr lang="zh-CN" altLang="en-US" sz="2800">
                <a:sym typeface="Wingdings" panose="05000000000000000000" pitchFamily="2" charset="2"/>
              </a:rPr>
              <a:t>的单词串</a:t>
            </a:r>
          </a:p>
          <a:p>
            <a:pPr eaLnBrk="1" hangingPunct="1"/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语言</a:t>
            </a:r>
            <a:r>
              <a:rPr lang="zh-CN" altLang="en-US" sz="2800">
                <a:sym typeface="Wingdings" panose="05000000000000000000" pitchFamily="2" charset="2"/>
              </a:rPr>
              <a:t>：语法分析树生成的单词串集合</a:t>
            </a:r>
            <a:endParaRPr lang="zh-CN" altLang="en-US" sz="2800"/>
          </a:p>
        </p:txBody>
      </p:sp>
      <p:sp>
        <p:nvSpPr>
          <p:cNvPr id="23556" name="Text Box 5">
            <a:extLst>
              <a:ext uri="{FF2B5EF4-FFF2-40B4-BE49-F238E27FC236}">
                <a16:creationId xmlns:a16="http://schemas.microsoft.com/office/drawing/2014/main" id="{E767B360-5F9D-4255-9B14-40053A2CE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5013" y="1219200"/>
            <a:ext cx="143351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/>
              <a:t>expr</a:t>
            </a:r>
          </a:p>
        </p:txBody>
      </p:sp>
      <p:sp>
        <p:nvSpPr>
          <p:cNvPr id="66566" name="Text Box 6">
            <a:extLst>
              <a:ext uri="{FF2B5EF4-FFF2-40B4-BE49-F238E27FC236}">
                <a16:creationId xmlns:a16="http://schemas.microsoft.com/office/drawing/2014/main" id="{6E43FF26-F0D0-4564-9FA0-7EAEEB54A9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0288" y="1747838"/>
            <a:ext cx="14335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>
                <a:solidFill>
                  <a:srgbClr val="00CC00"/>
                </a:solidFill>
              </a:rPr>
              <a:t>digit</a:t>
            </a:r>
            <a:endParaRPr kumimoji="0" lang="en-US" altLang="zh-CN" sz="2800" b="1" i="1"/>
          </a:p>
        </p:txBody>
      </p:sp>
      <p:sp>
        <p:nvSpPr>
          <p:cNvPr id="66567" name="Text Box 7">
            <a:extLst>
              <a:ext uri="{FF2B5EF4-FFF2-40B4-BE49-F238E27FC236}">
                <a16:creationId xmlns:a16="http://schemas.microsoft.com/office/drawing/2014/main" id="{CD910CDC-9384-4805-B495-3CCF70C1CD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2425700"/>
            <a:ext cx="143351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>
                <a:solidFill>
                  <a:srgbClr val="FF5050"/>
                </a:solidFill>
              </a:rPr>
              <a:t>digit</a:t>
            </a:r>
            <a:endParaRPr kumimoji="0" lang="en-US" altLang="zh-CN" sz="2800" b="1" i="1"/>
          </a:p>
        </p:txBody>
      </p:sp>
      <p:sp>
        <p:nvSpPr>
          <p:cNvPr id="66568" name="Text Box 8">
            <a:extLst>
              <a:ext uri="{FF2B5EF4-FFF2-40B4-BE49-F238E27FC236}">
                <a16:creationId xmlns:a16="http://schemas.microsoft.com/office/drawing/2014/main" id="{B6CF5CA5-BC59-4F24-969B-6BEE4C5064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9913" y="1747838"/>
            <a:ext cx="14351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>
                <a:solidFill>
                  <a:srgbClr val="0066FF"/>
                </a:solidFill>
              </a:rPr>
              <a:t>expr</a:t>
            </a:r>
            <a:endParaRPr kumimoji="0" lang="en-US" altLang="zh-CN" sz="2800" b="1" i="1"/>
          </a:p>
        </p:txBody>
      </p:sp>
      <p:sp>
        <p:nvSpPr>
          <p:cNvPr id="66569" name="Text Box 9">
            <a:extLst>
              <a:ext uri="{FF2B5EF4-FFF2-40B4-BE49-F238E27FC236}">
                <a16:creationId xmlns:a16="http://schemas.microsoft.com/office/drawing/2014/main" id="{4B06CB15-B393-417C-81D7-7F48A50152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3182938"/>
            <a:ext cx="14335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>
                <a:solidFill>
                  <a:srgbClr val="FF66FF"/>
                </a:solidFill>
              </a:rPr>
              <a:t>digit</a:t>
            </a:r>
            <a:endParaRPr kumimoji="0" lang="en-US" altLang="zh-CN" sz="2800" b="1" i="1"/>
          </a:p>
        </p:txBody>
      </p:sp>
      <p:sp>
        <p:nvSpPr>
          <p:cNvPr id="66570" name="Text Box 10">
            <a:extLst>
              <a:ext uri="{FF2B5EF4-FFF2-40B4-BE49-F238E27FC236}">
                <a16:creationId xmlns:a16="http://schemas.microsoft.com/office/drawing/2014/main" id="{D672C70F-6882-4849-B70C-073597BBF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2425700"/>
            <a:ext cx="1433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 i="1">
                <a:solidFill>
                  <a:srgbClr val="FF5050"/>
                </a:solidFill>
              </a:rPr>
              <a:t>expr</a:t>
            </a:r>
            <a:endParaRPr kumimoji="0" lang="en-US" altLang="zh-CN" sz="2800" b="1" i="1"/>
          </a:p>
        </p:txBody>
      </p:sp>
      <p:sp>
        <p:nvSpPr>
          <p:cNvPr id="66571" name="Text Box 11">
            <a:extLst>
              <a:ext uri="{FF2B5EF4-FFF2-40B4-BE49-F238E27FC236}">
                <a16:creationId xmlns:a16="http://schemas.microsoft.com/office/drawing/2014/main" id="{FE773981-F6C7-4064-B2E0-9C6F0C90F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925" y="3709988"/>
            <a:ext cx="782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FF66FF"/>
                </a:solidFill>
              </a:rPr>
              <a:t>9</a:t>
            </a:r>
          </a:p>
        </p:txBody>
      </p:sp>
      <p:sp>
        <p:nvSpPr>
          <p:cNvPr id="66572" name="Text Box 12">
            <a:extLst>
              <a:ext uri="{FF2B5EF4-FFF2-40B4-BE49-F238E27FC236}">
                <a16:creationId xmlns:a16="http://schemas.microsoft.com/office/drawing/2014/main" id="{FD7E493F-E176-42A9-9B81-97516A428C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188" y="2955925"/>
            <a:ext cx="782637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FF5050"/>
                </a:solidFill>
              </a:rPr>
              <a:t>5</a:t>
            </a:r>
            <a:endParaRPr kumimoji="0" lang="en-US" altLang="zh-CN" sz="2400" b="1"/>
          </a:p>
        </p:txBody>
      </p:sp>
      <p:sp>
        <p:nvSpPr>
          <p:cNvPr id="66573" name="Text Box 13">
            <a:extLst>
              <a:ext uri="{FF2B5EF4-FFF2-40B4-BE49-F238E27FC236}">
                <a16:creationId xmlns:a16="http://schemas.microsoft.com/office/drawing/2014/main" id="{28FDD23D-343E-44BA-8AB5-477BE146F5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0813" y="2276475"/>
            <a:ext cx="782637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00CC00"/>
                </a:solidFill>
              </a:rPr>
              <a:t>2</a:t>
            </a:r>
          </a:p>
        </p:txBody>
      </p:sp>
      <p:sp>
        <p:nvSpPr>
          <p:cNvPr id="66574" name="Text Box 14">
            <a:extLst>
              <a:ext uri="{FF2B5EF4-FFF2-40B4-BE49-F238E27FC236}">
                <a16:creationId xmlns:a16="http://schemas.microsoft.com/office/drawing/2014/main" id="{971AE06F-6640-4337-AD3C-09DF3F31D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1850" y="2351088"/>
            <a:ext cx="782638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-</a:t>
            </a:r>
          </a:p>
        </p:txBody>
      </p:sp>
      <p:sp>
        <p:nvSpPr>
          <p:cNvPr id="66575" name="Text Box 15">
            <a:extLst>
              <a:ext uri="{FF2B5EF4-FFF2-40B4-BE49-F238E27FC236}">
                <a16:creationId xmlns:a16="http://schemas.microsoft.com/office/drawing/2014/main" id="{804F7826-A43D-43E3-B4F0-4716A23573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5538" y="1824038"/>
            <a:ext cx="7826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+</a:t>
            </a:r>
          </a:p>
        </p:txBody>
      </p:sp>
      <p:sp>
        <p:nvSpPr>
          <p:cNvPr id="66576" name="Line 16">
            <a:extLst>
              <a:ext uri="{FF2B5EF4-FFF2-40B4-BE49-F238E27FC236}">
                <a16:creationId xmlns:a16="http://schemas.microsoft.com/office/drawing/2014/main" id="{6E824E87-9FB0-46DE-B917-B852537FA6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54488" y="1520825"/>
            <a:ext cx="781050" cy="3032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77" name="Line 17">
            <a:extLst>
              <a:ext uri="{FF2B5EF4-FFF2-40B4-BE49-F238E27FC236}">
                <a16:creationId xmlns:a16="http://schemas.microsoft.com/office/drawing/2014/main" id="{4678104A-4705-41FF-B850-CA4375E496C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588000" y="1520825"/>
            <a:ext cx="782638" cy="3032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78" name="Line 18">
            <a:extLst>
              <a:ext uri="{FF2B5EF4-FFF2-40B4-BE49-F238E27FC236}">
                <a16:creationId xmlns:a16="http://schemas.microsoft.com/office/drawing/2014/main" id="{D06BB8FE-CA1E-432E-A4AA-4087DB61C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89213" y="2125663"/>
            <a:ext cx="782637" cy="301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79" name="Line 19">
            <a:extLst>
              <a:ext uri="{FF2B5EF4-FFF2-40B4-BE49-F238E27FC236}">
                <a16:creationId xmlns:a16="http://schemas.microsoft.com/office/drawing/2014/main" id="{8F173DAD-7A7D-47EF-9010-73BE2826A1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022725" y="2125663"/>
            <a:ext cx="782638" cy="301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0" name="Line 20">
            <a:extLst>
              <a:ext uri="{FF2B5EF4-FFF2-40B4-BE49-F238E27FC236}">
                <a16:creationId xmlns:a16="http://schemas.microsoft.com/office/drawing/2014/main" id="{8DF1FD6A-9DB0-4BD1-AF9D-28912DCBC4F0}"/>
              </a:ext>
            </a:extLst>
          </p:cNvPr>
          <p:cNvSpPr>
            <a:spLocks noChangeShapeType="1"/>
          </p:cNvSpPr>
          <p:nvPr/>
        </p:nvSpPr>
        <p:spPr bwMode="auto">
          <a:xfrm>
            <a:off x="5327650" y="1597025"/>
            <a:ext cx="0" cy="2270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1" name="Line 21">
            <a:extLst>
              <a:ext uri="{FF2B5EF4-FFF2-40B4-BE49-F238E27FC236}">
                <a16:creationId xmlns:a16="http://schemas.microsoft.com/office/drawing/2014/main" id="{C416AF59-5EAD-4B62-8527-112F5140DFB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9038" y="3560763"/>
            <a:ext cx="0" cy="225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2" name="Line 22">
            <a:extLst>
              <a:ext uri="{FF2B5EF4-FFF2-40B4-BE49-F238E27FC236}">
                <a16:creationId xmlns:a16="http://schemas.microsoft.com/office/drawing/2014/main" id="{1779F471-E145-4629-BC97-9050626182F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5713" y="2805113"/>
            <a:ext cx="0" cy="2270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3" name="Line 23">
            <a:extLst>
              <a:ext uri="{FF2B5EF4-FFF2-40B4-BE49-F238E27FC236}">
                <a16:creationId xmlns:a16="http://schemas.microsoft.com/office/drawing/2014/main" id="{E84C9865-F693-4628-BD63-26F7146AE20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91338" y="2125663"/>
            <a:ext cx="0" cy="225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4" name="Line 24">
            <a:extLst>
              <a:ext uri="{FF2B5EF4-FFF2-40B4-BE49-F238E27FC236}">
                <a16:creationId xmlns:a16="http://schemas.microsoft.com/office/drawing/2014/main" id="{822DF72E-4723-461D-8D75-EDF2F13E732D}"/>
              </a:ext>
            </a:extLst>
          </p:cNvPr>
          <p:cNvSpPr>
            <a:spLocks noChangeShapeType="1"/>
          </p:cNvSpPr>
          <p:nvPr/>
        </p:nvSpPr>
        <p:spPr bwMode="auto">
          <a:xfrm>
            <a:off x="3762375" y="2125663"/>
            <a:ext cx="0" cy="225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5" name="Line 25">
            <a:extLst>
              <a:ext uri="{FF2B5EF4-FFF2-40B4-BE49-F238E27FC236}">
                <a16:creationId xmlns:a16="http://schemas.microsoft.com/office/drawing/2014/main" id="{B71C0133-FA63-4345-8121-1FCF24410827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9038" y="2805113"/>
            <a:ext cx="0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86" name="Text Box 26">
            <a:extLst>
              <a:ext uri="{FF2B5EF4-FFF2-40B4-BE49-F238E27FC236}">
                <a16:creationId xmlns:a16="http://schemas.microsoft.com/office/drawing/2014/main" id="{D0A74486-016B-4CEB-9DE2-7D696040B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295400"/>
            <a:ext cx="2362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 i="1">
                <a:solidFill>
                  <a:srgbClr val="3333CC"/>
                </a:solidFill>
              </a:rPr>
              <a:t>expr</a:t>
            </a:r>
            <a:r>
              <a:rPr kumimoji="0" lang="en-US" altLang="zh-CN" sz="2000" b="1">
                <a:solidFill>
                  <a:srgbClr val="3333CC"/>
                </a:solidFill>
              </a:rPr>
              <a:t> </a:t>
            </a:r>
            <a:r>
              <a:rPr kumimoji="0" lang="en-US" altLang="zh-CN" sz="2000" b="1">
                <a:solidFill>
                  <a:srgbClr val="3333CC"/>
                </a:solidFill>
                <a:sym typeface="Symbol" panose="05050102010706020507" pitchFamily="18" charset="2"/>
              </a:rPr>
              <a:t></a:t>
            </a:r>
            <a:r>
              <a:rPr kumimoji="0" lang="en-US" altLang="zh-CN" sz="2000" b="1">
                <a:solidFill>
                  <a:srgbClr val="3333CC"/>
                </a:solidFill>
              </a:rPr>
              <a:t> </a:t>
            </a:r>
            <a:r>
              <a:rPr kumimoji="0" lang="en-US" altLang="zh-CN" sz="2000" b="1" i="1">
                <a:solidFill>
                  <a:srgbClr val="3333CC"/>
                </a:solidFill>
                <a:sym typeface="Math1" pitchFamily="2" charset="2"/>
              </a:rPr>
              <a:t>expr + digit</a:t>
            </a:r>
          </a:p>
        </p:txBody>
      </p:sp>
      <p:sp>
        <p:nvSpPr>
          <p:cNvPr id="66587" name="Text Box 27">
            <a:extLst>
              <a:ext uri="{FF2B5EF4-FFF2-40B4-BE49-F238E27FC236}">
                <a16:creationId xmlns:a16="http://schemas.microsoft.com/office/drawing/2014/main" id="{258FF6FF-F060-44AD-BCF4-449A55ECD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447800"/>
            <a:ext cx="2438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 i="1">
                <a:solidFill>
                  <a:srgbClr val="3333CC"/>
                </a:solidFill>
                <a:sym typeface="Math1" pitchFamily="2" charset="2"/>
              </a:rPr>
              <a:t>expr</a:t>
            </a:r>
            <a:r>
              <a:rPr kumimoji="0" lang="en-US" altLang="zh-CN" sz="2000" b="1">
                <a:solidFill>
                  <a:srgbClr val="3333CC"/>
                </a:solidFill>
                <a:sym typeface="Math1" pitchFamily="2" charset="2"/>
              </a:rPr>
              <a:t> </a:t>
            </a:r>
            <a:r>
              <a:rPr kumimoji="0" lang="en-US" altLang="zh-CN" sz="2000" b="1">
                <a:solidFill>
                  <a:srgbClr val="3333CC"/>
                </a:solidFill>
                <a:sym typeface="Symbol" panose="05050102010706020507" pitchFamily="18" charset="2"/>
              </a:rPr>
              <a:t></a:t>
            </a:r>
            <a:r>
              <a:rPr kumimoji="0" lang="en-US" altLang="zh-CN" sz="2000" b="1">
                <a:solidFill>
                  <a:srgbClr val="3333CC"/>
                </a:solidFill>
                <a:sym typeface="Math1" pitchFamily="2" charset="2"/>
              </a:rPr>
              <a:t> </a:t>
            </a:r>
            <a:r>
              <a:rPr kumimoji="0" lang="en-US" altLang="zh-CN" sz="2000" b="1" i="1">
                <a:solidFill>
                  <a:srgbClr val="3333CC"/>
                </a:solidFill>
                <a:sym typeface="Math1" pitchFamily="2" charset="2"/>
              </a:rPr>
              <a:t>expr – digit</a:t>
            </a:r>
          </a:p>
        </p:txBody>
      </p:sp>
      <p:sp>
        <p:nvSpPr>
          <p:cNvPr id="66588" name="Line 28">
            <a:extLst>
              <a:ext uri="{FF2B5EF4-FFF2-40B4-BE49-F238E27FC236}">
                <a16:creationId xmlns:a16="http://schemas.microsoft.com/office/drawing/2014/main" id="{75B94746-3B60-46FD-BC41-B1FA80B0FA3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86400" y="1447800"/>
            <a:ext cx="838200" cy="762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6589" name="Line 29">
            <a:extLst>
              <a:ext uri="{FF2B5EF4-FFF2-40B4-BE49-F238E27FC236}">
                <a16:creationId xmlns:a16="http://schemas.microsoft.com/office/drawing/2014/main" id="{7F08B005-E71D-4607-AA5A-0B45F63E580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048000" y="1752600"/>
            <a:ext cx="533400" cy="304800"/>
          </a:xfrm>
          <a:prstGeom prst="line">
            <a:avLst/>
          </a:prstGeom>
          <a:noFill/>
          <a:ln w="25400">
            <a:solidFill>
              <a:srgbClr val="FF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C8DA0BE-BD27-4CFA-9EF3-F067703BD90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5400" y="739080"/>
              <a:ext cx="7005240" cy="48596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C8DA0BE-BD27-4CFA-9EF3-F067703BD9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36040" y="729720"/>
                <a:ext cx="7023960" cy="4878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D9ABB39-1384-49D1-8956-996666390C1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836"/>
    </mc:Choice>
    <mc:Fallback>
      <p:transition spd="slow" advTm="17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6566" grpId="0"/>
      <p:bldP spid="66567" grpId="0"/>
      <p:bldP spid="66568" grpId="0"/>
      <p:bldP spid="66569" grpId="0"/>
      <p:bldP spid="66570" grpId="0"/>
      <p:bldP spid="66571" grpId="0"/>
      <p:bldP spid="66572" grpId="0"/>
      <p:bldP spid="66573" grpId="0"/>
      <p:bldP spid="66574" grpId="0"/>
      <p:bldP spid="66575" grpId="0"/>
      <p:bldP spid="66586" grpId="0"/>
      <p:bldP spid="6658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AF50DDC6-F78A-42ED-93D6-43500ABE5D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2.2.2  </a:t>
            </a:r>
            <a:r>
              <a:rPr lang="zh-CN" altLang="en-US"/>
              <a:t>二义性（</a:t>
            </a:r>
            <a:r>
              <a:rPr lang="en-US" altLang="zh-CN">
                <a:solidFill>
                  <a:srgbClr val="FF3300"/>
                </a:solidFill>
              </a:rPr>
              <a:t>ambiguity</a:t>
            </a:r>
            <a:r>
              <a:rPr lang="zh-CN" altLang="en-US"/>
              <a:t>）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A604FC1B-8394-4933-A56D-A9DA5CD873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多个语法分析树生成相同的单词串</a:t>
            </a:r>
            <a:br>
              <a:rPr lang="zh-CN" altLang="en-US"/>
            </a:br>
            <a:r>
              <a:rPr lang="en-US" altLang="zh-CN">
                <a:latin typeface="Tahoma" panose="020B0604030504040204" pitchFamily="34" charset="0"/>
                <a:ea typeface="黑体" panose="02010609060101010101" pitchFamily="49" charset="-122"/>
              </a:rPr>
              <a:t>——</a:t>
            </a:r>
            <a:r>
              <a:rPr lang="zh-CN" altLang="en-US"/>
              <a:t>多个意义</a:t>
            </a:r>
          </a:p>
          <a:p>
            <a:pPr eaLnBrk="1" hangingPunct="1"/>
            <a:r>
              <a:rPr lang="zh-CN" altLang="en-US"/>
              <a:t>定义无歧义语法或用附加规则消除歧义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7C576E0-70B8-479D-BFB9-B92E3D0AE94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20480" y="1171440"/>
              <a:ext cx="6683400" cy="3318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7C576E0-70B8-479D-BFB9-B92E3D0AE9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1120" y="1162080"/>
                <a:ext cx="6702120" cy="3336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8FCCBC1-A48E-4BD1-B25C-0CD80201C3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24"/>
    </mc:Choice>
    <mc:Fallback>
      <p:transition spd="slow" advTm="70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E9EB91FA-BC6B-497E-9E30-FB392B5B75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2.5</a:t>
            </a:r>
          </a:p>
        </p:txBody>
      </p:sp>
      <p:grpSp>
        <p:nvGrpSpPr>
          <p:cNvPr id="25603" name="Group 4">
            <a:extLst>
              <a:ext uri="{FF2B5EF4-FFF2-40B4-BE49-F238E27FC236}">
                <a16:creationId xmlns:a16="http://schemas.microsoft.com/office/drawing/2014/main" id="{FFB7302F-C674-4B7C-AEF9-2CE3395ED061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2290763"/>
            <a:ext cx="3198813" cy="2281237"/>
            <a:chOff x="144" y="1104"/>
            <a:chExt cx="1824" cy="1047"/>
          </a:xfrm>
        </p:grpSpPr>
        <p:sp>
          <p:nvSpPr>
            <p:cNvPr id="25625" name="Text Box 5">
              <a:extLst>
                <a:ext uri="{FF2B5EF4-FFF2-40B4-BE49-F238E27FC236}">
                  <a16:creationId xmlns:a16="http://schemas.microsoft.com/office/drawing/2014/main" id="{9E4313EF-5749-4842-B7DD-1AD0DD5C77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1680"/>
              <a:ext cx="528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66FF"/>
                  </a:solidFill>
                </a:rPr>
                <a:t>expr</a:t>
              </a:r>
            </a:p>
          </p:txBody>
        </p:sp>
        <p:sp>
          <p:nvSpPr>
            <p:cNvPr id="25626" name="Text Box 6">
              <a:extLst>
                <a:ext uri="{FF2B5EF4-FFF2-40B4-BE49-F238E27FC236}">
                  <a16:creationId xmlns:a16="http://schemas.microsoft.com/office/drawing/2014/main" id="{772BF5A6-FCF5-4F39-98CD-BE6EA3A5A4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1680"/>
              <a:ext cx="528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66FF"/>
                  </a:solidFill>
                </a:rPr>
                <a:t>expr</a:t>
              </a:r>
            </a:p>
          </p:txBody>
        </p:sp>
        <p:sp>
          <p:nvSpPr>
            <p:cNvPr id="25627" name="Text Box 7">
              <a:extLst>
                <a:ext uri="{FF2B5EF4-FFF2-40B4-BE49-F238E27FC236}">
                  <a16:creationId xmlns:a16="http://schemas.microsoft.com/office/drawing/2014/main" id="{201CD944-0DD2-4111-9F09-DA0E66B825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" y="1440"/>
              <a:ext cx="528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66FF"/>
                  </a:solidFill>
                </a:rPr>
                <a:t>expr</a:t>
              </a:r>
            </a:p>
          </p:txBody>
        </p:sp>
        <p:sp>
          <p:nvSpPr>
            <p:cNvPr id="25628" name="Text Box 8">
              <a:extLst>
                <a:ext uri="{FF2B5EF4-FFF2-40B4-BE49-F238E27FC236}">
                  <a16:creationId xmlns:a16="http://schemas.microsoft.com/office/drawing/2014/main" id="{B4672CA7-42BC-47B2-888D-6BCD8AC631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0" y="1440"/>
              <a:ext cx="528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66FF"/>
                  </a:solidFill>
                </a:rPr>
                <a:t>expr</a:t>
              </a:r>
            </a:p>
          </p:txBody>
        </p:sp>
        <p:sp>
          <p:nvSpPr>
            <p:cNvPr id="25629" name="Text Box 9">
              <a:extLst>
                <a:ext uri="{FF2B5EF4-FFF2-40B4-BE49-F238E27FC236}">
                  <a16:creationId xmlns:a16="http://schemas.microsoft.com/office/drawing/2014/main" id="{50A62ACD-1B7E-49DC-B639-5695F8367F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1104"/>
              <a:ext cx="528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66FF"/>
                  </a:solidFill>
                </a:rPr>
                <a:t>expr</a:t>
              </a:r>
            </a:p>
          </p:txBody>
        </p:sp>
        <p:sp>
          <p:nvSpPr>
            <p:cNvPr id="25630" name="Text Box 10">
              <a:extLst>
                <a:ext uri="{FF2B5EF4-FFF2-40B4-BE49-F238E27FC236}">
                  <a16:creationId xmlns:a16="http://schemas.microsoft.com/office/drawing/2014/main" id="{21A09FC5-CA27-43C9-B9A6-A2248078E0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4" y="1344"/>
              <a:ext cx="240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+</a:t>
              </a:r>
            </a:p>
          </p:txBody>
        </p:sp>
        <p:sp>
          <p:nvSpPr>
            <p:cNvPr id="25631" name="Text Box 11">
              <a:extLst>
                <a:ext uri="{FF2B5EF4-FFF2-40B4-BE49-F238E27FC236}">
                  <a16:creationId xmlns:a16="http://schemas.microsoft.com/office/drawing/2014/main" id="{18FDC967-C2F2-45F0-8A97-AF53F94E8F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1680"/>
              <a:ext cx="240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2</a:t>
              </a:r>
            </a:p>
          </p:txBody>
        </p:sp>
        <p:sp>
          <p:nvSpPr>
            <p:cNvPr id="25632" name="Text Box 12">
              <a:extLst>
                <a:ext uri="{FF2B5EF4-FFF2-40B4-BE49-F238E27FC236}">
                  <a16:creationId xmlns:a16="http://schemas.microsoft.com/office/drawing/2014/main" id="{EF362E28-D137-425D-B08F-243D7B4C2C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1632"/>
              <a:ext cx="240" cy="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-</a:t>
              </a:r>
            </a:p>
          </p:txBody>
        </p:sp>
        <p:sp>
          <p:nvSpPr>
            <p:cNvPr id="25633" name="Text Box 13">
              <a:extLst>
                <a:ext uri="{FF2B5EF4-FFF2-40B4-BE49-F238E27FC236}">
                  <a16:creationId xmlns:a16="http://schemas.microsoft.com/office/drawing/2014/main" id="{25CFFA44-06A2-4171-9DE8-189CCF7063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1968"/>
              <a:ext cx="240" cy="1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5</a:t>
              </a:r>
            </a:p>
          </p:txBody>
        </p:sp>
        <p:sp>
          <p:nvSpPr>
            <p:cNvPr id="25634" name="Text Box 14">
              <a:extLst>
                <a:ext uri="{FF2B5EF4-FFF2-40B4-BE49-F238E27FC236}">
                  <a16:creationId xmlns:a16="http://schemas.microsoft.com/office/drawing/2014/main" id="{28F1E317-6C8E-42EF-A5C4-7023487261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1968"/>
              <a:ext cx="240" cy="1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9</a:t>
              </a:r>
            </a:p>
          </p:txBody>
        </p:sp>
        <p:sp>
          <p:nvSpPr>
            <p:cNvPr id="25635" name="Line 15">
              <a:extLst>
                <a:ext uri="{FF2B5EF4-FFF2-40B4-BE49-F238E27FC236}">
                  <a16:creationId xmlns:a16="http://schemas.microsoft.com/office/drawing/2014/main" id="{9A3D4751-6B2F-4C1D-ACEF-5F69362EB7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" y="1920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6" name="Line 16">
              <a:extLst>
                <a:ext uri="{FF2B5EF4-FFF2-40B4-BE49-F238E27FC236}">
                  <a16:creationId xmlns:a16="http://schemas.microsoft.com/office/drawing/2014/main" id="{9E78BBC7-3FA4-4240-8B59-09934E6723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0" y="1296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7" name="Line 17">
              <a:extLst>
                <a:ext uri="{FF2B5EF4-FFF2-40B4-BE49-F238E27FC236}">
                  <a16:creationId xmlns:a16="http://schemas.microsoft.com/office/drawing/2014/main" id="{0210BCD7-2DEE-4BA4-936B-AC6CC7D7C7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" y="1632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8" name="Line 18">
              <a:extLst>
                <a:ext uri="{FF2B5EF4-FFF2-40B4-BE49-F238E27FC236}">
                  <a16:creationId xmlns:a16="http://schemas.microsoft.com/office/drawing/2014/main" id="{90C0F5CF-F0EC-4BD2-B138-B94ED02FCF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4" y="1872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9" name="Line 19">
              <a:extLst>
                <a:ext uri="{FF2B5EF4-FFF2-40B4-BE49-F238E27FC236}">
                  <a16:creationId xmlns:a16="http://schemas.microsoft.com/office/drawing/2014/main" id="{312ECB33-1083-4640-9ED7-C4F3ECCC95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1632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0" name="Line 20">
              <a:extLst>
                <a:ext uri="{FF2B5EF4-FFF2-40B4-BE49-F238E27FC236}">
                  <a16:creationId xmlns:a16="http://schemas.microsoft.com/office/drawing/2014/main" id="{6CFBE4B1-F62D-44F1-AE6E-831FC4CFFF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1296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1" name="Line 21">
              <a:extLst>
                <a:ext uri="{FF2B5EF4-FFF2-40B4-BE49-F238E27FC236}">
                  <a16:creationId xmlns:a16="http://schemas.microsoft.com/office/drawing/2014/main" id="{67699108-A746-4857-B160-2C95F30361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64" y="1296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2" name="Line 22">
              <a:extLst>
                <a:ext uri="{FF2B5EF4-FFF2-40B4-BE49-F238E27FC236}">
                  <a16:creationId xmlns:a16="http://schemas.microsoft.com/office/drawing/2014/main" id="{E5A796F7-C8AA-4836-97FD-185E98D9D6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4" y="1632"/>
              <a:ext cx="14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3" name="Line 23">
              <a:extLst>
                <a:ext uri="{FF2B5EF4-FFF2-40B4-BE49-F238E27FC236}">
                  <a16:creationId xmlns:a16="http://schemas.microsoft.com/office/drawing/2014/main" id="{71EB5A19-C61D-42EA-AB79-1CC343287B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2" y="1680"/>
              <a:ext cx="48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604" name="Group 26">
            <a:extLst>
              <a:ext uri="{FF2B5EF4-FFF2-40B4-BE49-F238E27FC236}">
                <a16:creationId xmlns:a16="http://schemas.microsoft.com/office/drawing/2014/main" id="{4B079C22-8C7C-4D88-B4D0-5E3B0E114D42}"/>
              </a:ext>
            </a:extLst>
          </p:cNvPr>
          <p:cNvGrpSpPr>
            <a:grpSpLocks/>
          </p:cNvGrpSpPr>
          <p:nvPr/>
        </p:nvGrpSpPr>
        <p:grpSpPr bwMode="auto">
          <a:xfrm>
            <a:off x="5105400" y="2214563"/>
            <a:ext cx="3200400" cy="2300287"/>
            <a:chOff x="3312" y="1440"/>
            <a:chExt cx="1824" cy="1044"/>
          </a:xfrm>
        </p:grpSpPr>
        <p:sp>
          <p:nvSpPr>
            <p:cNvPr id="25606" name="Text Box 27">
              <a:extLst>
                <a:ext uri="{FF2B5EF4-FFF2-40B4-BE49-F238E27FC236}">
                  <a16:creationId xmlns:a16="http://schemas.microsoft.com/office/drawing/2014/main" id="{E1C2E6B7-A807-4BB9-AF68-9945CCAFE2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4608" y="2016"/>
              <a:ext cx="52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CC00"/>
                  </a:solidFill>
                </a:rPr>
                <a:t>expr</a:t>
              </a:r>
              <a:endParaRPr kumimoji="0" lang="en-US" altLang="zh-CN" sz="2000" b="1" i="1">
                <a:solidFill>
                  <a:srgbClr val="0066FF"/>
                </a:solidFill>
              </a:endParaRPr>
            </a:p>
          </p:txBody>
        </p:sp>
        <p:sp>
          <p:nvSpPr>
            <p:cNvPr id="25607" name="Text Box 28">
              <a:extLst>
                <a:ext uri="{FF2B5EF4-FFF2-40B4-BE49-F238E27FC236}">
                  <a16:creationId xmlns:a16="http://schemas.microsoft.com/office/drawing/2014/main" id="{1EF2AF8C-5D7E-40B7-9DE1-93B4893EB4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841" y="2016"/>
              <a:ext cx="52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CC00"/>
                  </a:solidFill>
                </a:rPr>
                <a:t>expr</a:t>
              </a:r>
              <a:endParaRPr kumimoji="0" lang="en-US" altLang="zh-CN" sz="2000" b="1" i="1">
                <a:solidFill>
                  <a:srgbClr val="0066FF"/>
                </a:solidFill>
              </a:endParaRPr>
            </a:p>
          </p:txBody>
        </p:sp>
        <p:sp>
          <p:nvSpPr>
            <p:cNvPr id="25608" name="Text Box 29">
              <a:extLst>
                <a:ext uri="{FF2B5EF4-FFF2-40B4-BE49-F238E27FC236}">
                  <a16:creationId xmlns:a16="http://schemas.microsoft.com/office/drawing/2014/main" id="{A02EB521-9263-49A0-B8C6-B6BCB4B470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4272" y="1776"/>
              <a:ext cx="52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CC00"/>
                  </a:solidFill>
                </a:rPr>
                <a:t>expr</a:t>
              </a:r>
              <a:endParaRPr kumimoji="0" lang="en-US" altLang="zh-CN" sz="2000" b="1" i="1">
                <a:solidFill>
                  <a:srgbClr val="0066FF"/>
                </a:solidFill>
              </a:endParaRPr>
            </a:p>
          </p:txBody>
        </p:sp>
        <p:sp>
          <p:nvSpPr>
            <p:cNvPr id="25609" name="Text Box 30">
              <a:extLst>
                <a:ext uri="{FF2B5EF4-FFF2-40B4-BE49-F238E27FC236}">
                  <a16:creationId xmlns:a16="http://schemas.microsoft.com/office/drawing/2014/main" id="{45B5A22C-3BDE-4818-9CA9-B5304237FD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312" y="1776"/>
              <a:ext cx="52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CC00"/>
                  </a:solidFill>
                </a:rPr>
                <a:t>expr</a:t>
              </a:r>
              <a:endParaRPr kumimoji="0" lang="en-US" altLang="zh-CN" sz="2000" b="1" i="1">
                <a:solidFill>
                  <a:srgbClr val="0066FF"/>
                </a:solidFill>
              </a:endParaRPr>
            </a:p>
          </p:txBody>
        </p:sp>
        <p:sp>
          <p:nvSpPr>
            <p:cNvPr id="25610" name="Text Box 31">
              <a:extLst>
                <a:ext uri="{FF2B5EF4-FFF2-40B4-BE49-F238E27FC236}">
                  <a16:creationId xmlns:a16="http://schemas.microsoft.com/office/drawing/2014/main" id="{9A8D3677-AC21-4E90-BA31-A430D8462C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744" y="1440"/>
              <a:ext cx="52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 i="1">
                  <a:solidFill>
                    <a:srgbClr val="00CC00"/>
                  </a:solidFill>
                </a:rPr>
                <a:t>expr</a:t>
              </a:r>
              <a:endParaRPr kumimoji="0" lang="en-US" altLang="zh-CN" sz="2000" b="1" i="1">
                <a:solidFill>
                  <a:srgbClr val="0066FF"/>
                </a:solidFill>
              </a:endParaRPr>
            </a:p>
          </p:txBody>
        </p:sp>
        <p:sp>
          <p:nvSpPr>
            <p:cNvPr id="25611" name="Text Box 32">
              <a:extLst>
                <a:ext uri="{FF2B5EF4-FFF2-40B4-BE49-F238E27FC236}">
                  <a16:creationId xmlns:a16="http://schemas.microsoft.com/office/drawing/2014/main" id="{B7AD9A25-E21D-48C2-917E-9E98249432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889" y="1632"/>
              <a:ext cx="240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-</a:t>
              </a:r>
            </a:p>
          </p:txBody>
        </p:sp>
        <p:sp>
          <p:nvSpPr>
            <p:cNvPr id="25612" name="Text Box 33">
              <a:extLst>
                <a:ext uri="{FF2B5EF4-FFF2-40B4-BE49-F238E27FC236}">
                  <a16:creationId xmlns:a16="http://schemas.microsoft.com/office/drawing/2014/main" id="{C5CBA734-F639-4684-A017-DF8A37A6DB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505" y="2016"/>
              <a:ext cx="239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9</a:t>
              </a:r>
            </a:p>
          </p:txBody>
        </p:sp>
        <p:sp>
          <p:nvSpPr>
            <p:cNvPr id="25613" name="Text Box 34">
              <a:extLst>
                <a:ext uri="{FF2B5EF4-FFF2-40B4-BE49-F238E27FC236}">
                  <a16:creationId xmlns:a16="http://schemas.microsoft.com/office/drawing/2014/main" id="{6FEF2108-FBC7-49E7-B97B-EFEC87B378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4464" y="1968"/>
              <a:ext cx="240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+</a:t>
              </a:r>
            </a:p>
          </p:txBody>
        </p:sp>
        <p:sp>
          <p:nvSpPr>
            <p:cNvPr id="25614" name="Text Box 35">
              <a:extLst>
                <a:ext uri="{FF2B5EF4-FFF2-40B4-BE49-F238E27FC236}">
                  <a16:creationId xmlns:a16="http://schemas.microsoft.com/office/drawing/2014/main" id="{E4FAB75D-864C-44D5-AABD-954F6333FF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4033" y="2304"/>
              <a:ext cx="240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5</a:t>
              </a:r>
            </a:p>
          </p:txBody>
        </p:sp>
        <p:sp>
          <p:nvSpPr>
            <p:cNvPr id="25615" name="Text Box 36">
              <a:extLst>
                <a:ext uri="{FF2B5EF4-FFF2-40B4-BE49-F238E27FC236}">
                  <a16:creationId xmlns:a16="http://schemas.microsoft.com/office/drawing/2014/main" id="{3B47B2BC-2257-445B-A9C6-B40928ABF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4801" y="2304"/>
              <a:ext cx="240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2</a:t>
              </a:r>
            </a:p>
          </p:txBody>
        </p:sp>
        <p:sp>
          <p:nvSpPr>
            <p:cNvPr id="25616" name="Line 37">
              <a:extLst>
                <a:ext uri="{FF2B5EF4-FFF2-40B4-BE49-F238E27FC236}">
                  <a16:creationId xmlns:a16="http://schemas.microsoft.com/office/drawing/2014/main" id="{A7B0F97C-E386-450A-9956-EF530EBBE5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944" y="2256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7" name="Line 38">
              <a:extLst>
                <a:ext uri="{FF2B5EF4-FFF2-40B4-BE49-F238E27FC236}">
                  <a16:creationId xmlns:a16="http://schemas.microsoft.com/office/drawing/2014/main" id="{3B8A5DB5-EA5A-4ACC-B650-156E0CAA1C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84" y="1632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8" name="Line 39">
              <a:extLst>
                <a:ext uri="{FF2B5EF4-FFF2-40B4-BE49-F238E27FC236}">
                  <a16:creationId xmlns:a16="http://schemas.microsoft.com/office/drawing/2014/main" id="{F2225F22-ECBC-4060-B45F-9FCEEA4A03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608" y="196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9" name="Line 40">
              <a:extLst>
                <a:ext uri="{FF2B5EF4-FFF2-40B4-BE49-F238E27FC236}">
                  <a16:creationId xmlns:a16="http://schemas.microsoft.com/office/drawing/2014/main" id="{98BC6747-CDC1-4585-8E78-2E189FA27C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76" y="220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0" name="Line 41">
              <a:extLst>
                <a:ext uri="{FF2B5EF4-FFF2-40B4-BE49-F238E27FC236}">
                  <a16:creationId xmlns:a16="http://schemas.microsoft.com/office/drawing/2014/main" id="{C90276AB-E500-4471-9A1C-4B05429BF0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8" y="1968"/>
              <a:ext cx="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1" name="Line 42">
              <a:extLst>
                <a:ext uri="{FF2B5EF4-FFF2-40B4-BE49-F238E27FC236}">
                  <a16:creationId xmlns:a16="http://schemas.microsoft.com/office/drawing/2014/main" id="{2E34E835-611B-4550-9114-26E0F9DAD4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8" y="1632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2" name="Line 43">
              <a:extLst>
                <a:ext uri="{FF2B5EF4-FFF2-40B4-BE49-F238E27FC236}">
                  <a16:creationId xmlns:a16="http://schemas.microsoft.com/office/drawing/2014/main" id="{3BDB0F9D-65EC-4770-BF72-C0D2D728FD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224" y="1632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3" name="Line 44">
              <a:extLst>
                <a:ext uri="{FF2B5EF4-FFF2-40B4-BE49-F238E27FC236}">
                  <a16:creationId xmlns:a16="http://schemas.microsoft.com/office/drawing/2014/main" id="{F72DABEB-4A77-4AA9-94BA-5522085934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72" y="1968"/>
              <a:ext cx="14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4" name="Line 45">
              <a:extLst>
                <a:ext uri="{FF2B5EF4-FFF2-40B4-BE49-F238E27FC236}">
                  <a16:creationId xmlns:a16="http://schemas.microsoft.com/office/drawing/2014/main" id="{2C144EA4-EDE0-4343-9AFB-0FF064BCA9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0" y="2016"/>
              <a:ext cx="48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5605" name="Rectangle 46">
            <a:extLst>
              <a:ext uri="{FF2B5EF4-FFF2-40B4-BE49-F238E27FC236}">
                <a16:creationId xmlns:a16="http://schemas.microsoft.com/office/drawing/2014/main" id="{20967C30-20AC-4ADC-A8D0-AE0B9C4DC2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400" i="1"/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/>
              <a:t> 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 i="1">
                <a:sym typeface="Math1" pitchFamily="2" charset="2"/>
              </a:rPr>
              <a:t>expr + expr | expr – expr</a:t>
            </a:r>
            <a:r>
              <a:rPr kumimoji="0" lang="en-US" altLang="zh-CN" sz="2400">
                <a:sym typeface="Math1" pitchFamily="2" charset="2"/>
              </a:rPr>
              <a:t> | 0 | 1 | …| 9</a:t>
            </a:r>
            <a:endParaRPr lang="en-US" altLang="zh-CN"/>
          </a:p>
          <a:p>
            <a:pPr eaLnBrk="1" hangingPunct="1"/>
            <a:endParaRPr lang="en-US" altLang="zh-CN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09D488A-32AF-4296-A12D-6B5FCB2FD98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05360" y="1818360"/>
              <a:ext cx="6911640" cy="35164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09D488A-32AF-4296-A12D-6B5FCB2FD9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6000" y="1809000"/>
                <a:ext cx="6930360" cy="3535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DF628B3-0E0D-4386-9043-2327E0D57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91"/>
    </mc:Choice>
    <mc:Fallback>
      <p:transition spd="slow" advTm="137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CE05660E-17AC-4827-8D9A-2F13D758DE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2.2.3  </a:t>
            </a:r>
            <a:r>
              <a:rPr lang="zh-CN" altLang="en-US"/>
              <a:t>运算符的结合率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28B381D8-55D8-4BCA-B79D-1FE4C6122B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325688" y="3657600"/>
            <a:ext cx="6818312" cy="1676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/>
              <a:t>9-5-2——(9-5)-2 </a:t>
            </a:r>
            <a:r>
              <a:rPr lang="zh-CN" altLang="en-US"/>
              <a:t>还是 </a:t>
            </a:r>
            <a:r>
              <a:rPr lang="en-US" altLang="zh-CN"/>
              <a:t>9-(5-2)</a:t>
            </a:r>
            <a:r>
              <a:rPr lang="zh-CN" altLang="en-US"/>
              <a:t>？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/>
              <a:t>左结合（</a:t>
            </a:r>
            <a:r>
              <a:rPr lang="en-US" altLang="zh-CN">
                <a:solidFill>
                  <a:schemeClr val="hlink"/>
                </a:solidFill>
              </a:rPr>
              <a:t>left associative</a:t>
            </a:r>
            <a:r>
              <a:rPr lang="zh-CN" altLang="en-US"/>
              <a:t>）：</a:t>
            </a:r>
            <a:r>
              <a:rPr lang="en-US" altLang="zh-CN"/>
              <a:t>+, -, *, /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/>
              <a:t>右结合（</a:t>
            </a:r>
            <a:r>
              <a:rPr lang="en-US" altLang="zh-CN">
                <a:solidFill>
                  <a:schemeClr val="hlink"/>
                </a:solidFill>
              </a:rPr>
              <a:t>right associative</a:t>
            </a:r>
            <a:r>
              <a:rPr lang="zh-CN" altLang="en-US"/>
              <a:t>）：</a:t>
            </a:r>
            <a:r>
              <a:rPr lang="en-US" altLang="zh-CN"/>
              <a:t>^, =</a:t>
            </a:r>
          </a:p>
        </p:txBody>
      </p:sp>
      <p:grpSp>
        <p:nvGrpSpPr>
          <p:cNvPr id="26628" name="Group 26">
            <a:extLst>
              <a:ext uri="{FF2B5EF4-FFF2-40B4-BE49-F238E27FC236}">
                <a16:creationId xmlns:a16="http://schemas.microsoft.com/office/drawing/2014/main" id="{0D449CD2-CC3F-4F56-B306-F40911D71D5B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203325"/>
            <a:ext cx="3429000" cy="2911475"/>
            <a:chOff x="768" y="3696"/>
            <a:chExt cx="2160" cy="1834"/>
          </a:xfrm>
        </p:grpSpPr>
        <p:sp>
          <p:nvSpPr>
            <p:cNvPr id="26630" name="Text Box 27">
              <a:extLst>
                <a:ext uri="{FF2B5EF4-FFF2-40B4-BE49-F238E27FC236}">
                  <a16:creationId xmlns:a16="http://schemas.microsoft.com/office/drawing/2014/main" id="{0423B381-D524-4EAB-B03A-E3D6EF0B85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3696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/>
                <a:t>expr</a:t>
              </a:r>
            </a:p>
          </p:txBody>
        </p:sp>
        <p:sp>
          <p:nvSpPr>
            <p:cNvPr id="26631" name="Text Box 28">
              <a:extLst>
                <a:ext uri="{FF2B5EF4-FFF2-40B4-BE49-F238E27FC236}">
                  <a16:creationId xmlns:a16="http://schemas.microsoft.com/office/drawing/2014/main" id="{45398B02-74EF-492A-880C-B9E88368A6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4032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>
                  <a:solidFill>
                    <a:srgbClr val="00CC00"/>
                  </a:solidFill>
                </a:rPr>
                <a:t>digit</a:t>
              </a:r>
              <a:endParaRPr kumimoji="0" lang="en-US" altLang="zh-CN" sz="2400" b="1" i="1"/>
            </a:p>
          </p:txBody>
        </p:sp>
        <p:sp>
          <p:nvSpPr>
            <p:cNvPr id="26632" name="Text Box 29">
              <a:extLst>
                <a:ext uri="{FF2B5EF4-FFF2-40B4-BE49-F238E27FC236}">
                  <a16:creationId xmlns:a16="http://schemas.microsoft.com/office/drawing/2014/main" id="{8BD019A2-A76B-4DC8-B160-2F4A87DF5E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4464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>
                  <a:solidFill>
                    <a:srgbClr val="FF5050"/>
                  </a:solidFill>
                </a:rPr>
                <a:t>digit</a:t>
              </a:r>
              <a:endParaRPr kumimoji="0" lang="en-US" altLang="zh-CN" sz="2400" b="1" i="1"/>
            </a:p>
          </p:txBody>
        </p:sp>
        <p:sp>
          <p:nvSpPr>
            <p:cNvPr id="26633" name="Text Box 30">
              <a:extLst>
                <a:ext uri="{FF2B5EF4-FFF2-40B4-BE49-F238E27FC236}">
                  <a16:creationId xmlns:a16="http://schemas.microsoft.com/office/drawing/2014/main" id="{668CB14C-0464-4902-9056-D6AF4D0AFE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" y="4032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>
                  <a:solidFill>
                    <a:srgbClr val="0066FF"/>
                  </a:solidFill>
                </a:rPr>
                <a:t>expr</a:t>
              </a:r>
              <a:endParaRPr kumimoji="0" lang="en-US" altLang="zh-CN" sz="2400" b="1" i="1"/>
            </a:p>
          </p:txBody>
        </p:sp>
        <p:sp>
          <p:nvSpPr>
            <p:cNvPr id="26634" name="Text Box 31">
              <a:extLst>
                <a:ext uri="{FF2B5EF4-FFF2-40B4-BE49-F238E27FC236}">
                  <a16:creationId xmlns:a16="http://schemas.microsoft.com/office/drawing/2014/main" id="{DA048811-A57C-4214-860C-1CCE8055A2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4944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>
                  <a:solidFill>
                    <a:srgbClr val="FF66FF"/>
                  </a:solidFill>
                </a:rPr>
                <a:t>digit</a:t>
              </a:r>
              <a:endParaRPr kumimoji="0" lang="en-US" altLang="zh-CN" sz="2400" b="1" i="1"/>
            </a:p>
          </p:txBody>
        </p:sp>
        <p:sp>
          <p:nvSpPr>
            <p:cNvPr id="26635" name="Text Box 32">
              <a:extLst>
                <a:ext uri="{FF2B5EF4-FFF2-40B4-BE49-F238E27FC236}">
                  <a16:creationId xmlns:a16="http://schemas.microsoft.com/office/drawing/2014/main" id="{A0F2F3D2-E998-4B1A-9221-2FC28078B0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4464"/>
              <a:ext cx="5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 i="1">
                  <a:solidFill>
                    <a:srgbClr val="FF5050"/>
                  </a:solidFill>
                </a:rPr>
                <a:t>expr</a:t>
              </a:r>
              <a:endParaRPr kumimoji="0" lang="en-US" altLang="zh-CN" sz="2400" b="1" i="1"/>
            </a:p>
          </p:txBody>
        </p:sp>
        <p:sp>
          <p:nvSpPr>
            <p:cNvPr id="26636" name="Text Box 33">
              <a:extLst>
                <a:ext uri="{FF2B5EF4-FFF2-40B4-BE49-F238E27FC236}">
                  <a16:creationId xmlns:a16="http://schemas.microsoft.com/office/drawing/2014/main" id="{CA96ACC3-BF3C-41D9-8015-20FCF86485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5280"/>
              <a:ext cx="2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solidFill>
                    <a:srgbClr val="FF66FF"/>
                  </a:solidFill>
                </a:rPr>
                <a:t>9</a:t>
              </a:r>
            </a:p>
          </p:txBody>
        </p:sp>
        <p:sp>
          <p:nvSpPr>
            <p:cNvPr id="26637" name="Text Box 34">
              <a:extLst>
                <a:ext uri="{FF2B5EF4-FFF2-40B4-BE49-F238E27FC236}">
                  <a16:creationId xmlns:a16="http://schemas.microsoft.com/office/drawing/2014/main" id="{FEEBB701-7030-4316-A51A-2E555FA895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4800"/>
              <a:ext cx="2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solidFill>
                    <a:srgbClr val="FF5050"/>
                  </a:solidFill>
                </a:rPr>
                <a:t>5</a:t>
              </a:r>
              <a:endParaRPr kumimoji="0" lang="en-US" altLang="zh-CN" sz="2000" b="1"/>
            </a:p>
          </p:txBody>
        </p:sp>
        <p:sp>
          <p:nvSpPr>
            <p:cNvPr id="26638" name="Text Box 35">
              <a:extLst>
                <a:ext uri="{FF2B5EF4-FFF2-40B4-BE49-F238E27FC236}">
                  <a16:creationId xmlns:a16="http://schemas.microsoft.com/office/drawing/2014/main" id="{13F6D624-F7F8-4F39-95F3-F4EE58FD99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4368"/>
              <a:ext cx="2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>
                  <a:solidFill>
                    <a:srgbClr val="00CC00"/>
                  </a:solidFill>
                </a:rPr>
                <a:t>2</a:t>
              </a:r>
            </a:p>
          </p:txBody>
        </p:sp>
        <p:sp>
          <p:nvSpPr>
            <p:cNvPr id="26639" name="Text Box 36">
              <a:extLst>
                <a:ext uri="{FF2B5EF4-FFF2-40B4-BE49-F238E27FC236}">
                  <a16:creationId xmlns:a16="http://schemas.microsoft.com/office/drawing/2014/main" id="{106B5EC5-539D-4ED8-991D-939387C362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4416"/>
              <a:ext cx="2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-</a:t>
              </a:r>
            </a:p>
          </p:txBody>
        </p:sp>
        <p:sp>
          <p:nvSpPr>
            <p:cNvPr id="26640" name="Text Box 37">
              <a:extLst>
                <a:ext uri="{FF2B5EF4-FFF2-40B4-BE49-F238E27FC236}">
                  <a16:creationId xmlns:a16="http://schemas.microsoft.com/office/drawing/2014/main" id="{35088322-9CDF-4B6F-A546-047B65BA7E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4080"/>
              <a:ext cx="2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000" b="1"/>
                <a:t>-</a:t>
              </a:r>
            </a:p>
          </p:txBody>
        </p:sp>
        <p:sp>
          <p:nvSpPr>
            <p:cNvPr id="26641" name="Line 38">
              <a:extLst>
                <a:ext uri="{FF2B5EF4-FFF2-40B4-BE49-F238E27FC236}">
                  <a16:creationId xmlns:a16="http://schemas.microsoft.com/office/drawing/2014/main" id="{E759071E-EA36-4CF2-912C-60ED0428E3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80" y="3888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2" name="Line 39">
              <a:extLst>
                <a:ext uri="{FF2B5EF4-FFF2-40B4-BE49-F238E27FC236}">
                  <a16:creationId xmlns:a16="http://schemas.microsoft.com/office/drawing/2014/main" id="{AE2650F5-DAE9-4569-88AA-833480FCA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208" y="3888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3" name="Line 40">
              <a:extLst>
                <a:ext uri="{FF2B5EF4-FFF2-40B4-BE49-F238E27FC236}">
                  <a16:creationId xmlns:a16="http://schemas.microsoft.com/office/drawing/2014/main" id="{4D98C09B-0C1A-4811-AEB9-0166C6B901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04" y="4272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4" name="Line 41">
              <a:extLst>
                <a:ext uri="{FF2B5EF4-FFF2-40B4-BE49-F238E27FC236}">
                  <a16:creationId xmlns:a16="http://schemas.microsoft.com/office/drawing/2014/main" id="{C8A5C907-A2C1-441D-BDDF-C098763BF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32" y="4272"/>
              <a:ext cx="28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5" name="Line 42">
              <a:extLst>
                <a:ext uri="{FF2B5EF4-FFF2-40B4-BE49-F238E27FC236}">
                  <a16:creationId xmlns:a16="http://schemas.microsoft.com/office/drawing/2014/main" id="{2A69B1A2-479B-42E8-9CF0-5BAAED5117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3936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6" name="Line 43">
              <a:extLst>
                <a:ext uri="{FF2B5EF4-FFF2-40B4-BE49-F238E27FC236}">
                  <a16:creationId xmlns:a16="http://schemas.microsoft.com/office/drawing/2014/main" id="{6235FB95-7A5E-4771-BF25-66D0F8BAD6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5184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7" name="Line 44">
              <a:extLst>
                <a:ext uri="{FF2B5EF4-FFF2-40B4-BE49-F238E27FC236}">
                  <a16:creationId xmlns:a16="http://schemas.microsoft.com/office/drawing/2014/main" id="{0B793CF1-38EC-4D1C-A434-DDDEB15566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4704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8" name="Line 45">
              <a:extLst>
                <a:ext uri="{FF2B5EF4-FFF2-40B4-BE49-F238E27FC236}">
                  <a16:creationId xmlns:a16="http://schemas.microsoft.com/office/drawing/2014/main" id="{B71BA86F-4C3A-4141-A9BA-4FA37E2640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4272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49" name="Line 46">
              <a:extLst>
                <a:ext uri="{FF2B5EF4-FFF2-40B4-BE49-F238E27FC236}">
                  <a16:creationId xmlns:a16="http://schemas.microsoft.com/office/drawing/2014/main" id="{697302ED-8460-4059-B8C5-9F3410C889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4272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50" name="Line 47">
              <a:extLst>
                <a:ext uri="{FF2B5EF4-FFF2-40B4-BE49-F238E27FC236}">
                  <a16:creationId xmlns:a16="http://schemas.microsoft.com/office/drawing/2014/main" id="{5E742A7B-DC21-4634-A5AE-C0270AEFD1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4704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6629" name="Rectangle 49">
            <a:extLst>
              <a:ext uri="{FF2B5EF4-FFF2-40B4-BE49-F238E27FC236}">
                <a16:creationId xmlns:a16="http://schemas.microsoft.com/office/drawing/2014/main" id="{58951918-4693-4944-8960-01B4AB58E7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6825" y="1341438"/>
            <a:ext cx="3895725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>
                <a:ea typeface="隶书" panose="02010509060101010101" pitchFamily="49" charset="-12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 + 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 – 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expr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digit</a:t>
            </a:r>
            <a:b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</a:br>
            <a:r>
              <a:rPr kumimoji="0" lang="en-US" altLang="zh-CN" sz="2000" i="1">
                <a:ea typeface="隶书" panose="02010509060101010101" pitchFamily="49" charset="-122"/>
                <a:sym typeface="Math1" pitchFamily="2" charset="2"/>
              </a:rPr>
              <a:t>digit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Symbol" panose="05050102010706020507" pitchFamily="18" charset="2"/>
              </a:rPr>
              <a:t></a:t>
            </a:r>
            <a:r>
              <a:rPr kumimoji="0" lang="en-US" altLang="zh-CN" sz="2000" b="1">
                <a:ea typeface="隶书" panose="02010509060101010101" pitchFamily="49" charset="-122"/>
                <a:sym typeface="Math1" pitchFamily="2" charset="2"/>
              </a:rPr>
              <a:t> </a:t>
            </a:r>
            <a:r>
              <a:rPr kumimoji="0" lang="en-US" altLang="zh-CN" sz="2000">
                <a:ea typeface="隶书" panose="02010509060101010101" pitchFamily="49" charset="-122"/>
                <a:sym typeface="Math1" pitchFamily="2" charset="2"/>
              </a:rPr>
              <a:t>0 | 1 | 2 | 3 | 4 | 5 | 6 | 7 | 8 | 9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3611870-F97E-4E7A-9C1F-135A4340C60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4280" y="1156320"/>
              <a:ext cx="7396920" cy="5127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3611870-F97E-4E7A-9C1F-135A4340C6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4920" y="1146960"/>
                <a:ext cx="7415640" cy="5146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5236A36-0A51-414B-9978-502EC1476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050"/>
    </mc:Choice>
    <mc:Fallback>
      <p:transition spd="slow" advTm="411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3133CD6-B77E-4F4D-8C25-11C220C19C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右结合例</a:t>
            </a:r>
          </a:p>
        </p:txBody>
      </p:sp>
      <p:sp>
        <p:nvSpPr>
          <p:cNvPr id="27651" name="Text Box 5">
            <a:extLst>
              <a:ext uri="{FF2B5EF4-FFF2-40B4-BE49-F238E27FC236}">
                <a16:creationId xmlns:a16="http://schemas.microsoft.com/office/drawing/2014/main" id="{E52AE478-6702-414B-8F9F-9ED60CC9638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589338" y="12033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/>
              <a:t>asgn</a:t>
            </a:r>
          </a:p>
        </p:txBody>
      </p:sp>
      <p:sp>
        <p:nvSpPr>
          <p:cNvPr id="27652" name="Text Box 6">
            <a:extLst>
              <a:ext uri="{FF2B5EF4-FFF2-40B4-BE49-F238E27FC236}">
                <a16:creationId xmlns:a16="http://schemas.microsoft.com/office/drawing/2014/main" id="{B80C8827-E7FF-477A-87D5-C25E54867071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743200" y="17367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/>
              <a:t>var</a:t>
            </a:r>
          </a:p>
        </p:txBody>
      </p:sp>
      <p:sp>
        <p:nvSpPr>
          <p:cNvPr id="27653" name="Text Box 7">
            <a:extLst>
              <a:ext uri="{FF2B5EF4-FFF2-40B4-BE49-F238E27FC236}">
                <a16:creationId xmlns:a16="http://schemas.microsoft.com/office/drawing/2014/main" id="{B4301B85-9C41-4A5C-B89F-C53650962B80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810000" y="24225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/>
              <a:t>var</a:t>
            </a:r>
          </a:p>
        </p:txBody>
      </p:sp>
      <p:sp>
        <p:nvSpPr>
          <p:cNvPr id="27654" name="Text Box 8">
            <a:extLst>
              <a:ext uri="{FF2B5EF4-FFF2-40B4-BE49-F238E27FC236}">
                <a16:creationId xmlns:a16="http://schemas.microsoft.com/office/drawing/2014/main" id="{995BDF6D-8468-413D-9C09-41816763C3E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525963" y="17367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>
                <a:ea typeface="隶书" panose="02010509060101010101" pitchFamily="49" charset="-122"/>
              </a:rPr>
              <a:t>asgn</a:t>
            </a:r>
          </a:p>
        </p:txBody>
      </p:sp>
      <p:sp>
        <p:nvSpPr>
          <p:cNvPr id="27655" name="Text Box 9">
            <a:extLst>
              <a:ext uri="{FF2B5EF4-FFF2-40B4-BE49-F238E27FC236}">
                <a16:creationId xmlns:a16="http://schemas.microsoft.com/office/drawing/2014/main" id="{018DE88F-AD53-4792-8B90-65C9EE56337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334000" y="31845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/>
              <a:t>var</a:t>
            </a:r>
          </a:p>
        </p:txBody>
      </p:sp>
      <p:sp>
        <p:nvSpPr>
          <p:cNvPr id="27656" name="Text Box 10">
            <a:extLst>
              <a:ext uri="{FF2B5EF4-FFF2-40B4-BE49-F238E27FC236}">
                <a16:creationId xmlns:a16="http://schemas.microsoft.com/office/drawing/2014/main" id="{31FD3769-C7DA-4EE5-81FD-DFE41AB8C6C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334000" y="2422525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 i="1"/>
              <a:t>asgn</a:t>
            </a:r>
          </a:p>
        </p:txBody>
      </p:sp>
      <p:sp>
        <p:nvSpPr>
          <p:cNvPr id="27657" name="Text Box 11">
            <a:extLst>
              <a:ext uri="{FF2B5EF4-FFF2-40B4-BE49-F238E27FC236}">
                <a16:creationId xmlns:a16="http://schemas.microsoft.com/office/drawing/2014/main" id="{41349E4C-6FA5-48D7-B2A8-A054AA06D0B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486400" y="3717925"/>
            <a:ext cx="457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c</a:t>
            </a:r>
          </a:p>
        </p:txBody>
      </p:sp>
      <p:sp>
        <p:nvSpPr>
          <p:cNvPr id="27658" name="Text Box 12">
            <a:extLst>
              <a:ext uri="{FF2B5EF4-FFF2-40B4-BE49-F238E27FC236}">
                <a16:creationId xmlns:a16="http://schemas.microsoft.com/office/drawing/2014/main" id="{731B6DF9-CE7A-467D-974C-4E94CCD4253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62400" y="2955925"/>
            <a:ext cx="457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b</a:t>
            </a:r>
          </a:p>
        </p:txBody>
      </p:sp>
      <p:sp>
        <p:nvSpPr>
          <p:cNvPr id="27659" name="Text Box 13">
            <a:extLst>
              <a:ext uri="{FF2B5EF4-FFF2-40B4-BE49-F238E27FC236}">
                <a16:creationId xmlns:a16="http://schemas.microsoft.com/office/drawing/2014/main" id="{AA220C10-95D8-409A-93C7-6F46F318939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895600" y="2270125"/>
            <a:ext cx="457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</a:t>
            </a:r>
            <a:endParaRPr kumimoji="0" lang="en-US" altLang="zh-CN" sz="2000" b="1">
              <a:solidFill>
                <a:srgbClr val="00CC00"/>
              </a:solidFill>
            </a:endParaRPr>
          </a:p>
        </p:txBody>
      </p:sp>
      <p:sp>
        <p:nvSpPr>
          <p:cNvPr id="27660" name="Text Box 14">
            <a:extLst>
              <a:ext uri="{FF2B5EF4-FFF2-40B4-BE49-F238E27FC236}">
                <a16:creationId xmlns:a16="http://schemas.microsoft.com/office/drawing/2014/main" id="{12005706-3D9D-4770-BEFC-BEF94A1101C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724400" y="2346325"/>
            <a:ext cx="457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=</a:t>
            </a:r>
          </a:p>
        </p:txBody>
      </p:sp>
      <p:sp>
        <p:nvSpPr>
          <p:cNvPr id="27661" name="Text Box 15">
            <a:extLst>
              <a:ext uri="{FF2B5EF4-FFF2-40B4-BE49-F238E27FC236}">
                <a16:creationId xmlns:a16="http://schemas.microsoft.com/office/drawing/2014/main" id="{EE85939F-A9BD-4AEC-8DA3-A23C95FD0A5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810000" y="1812925"/>
            <a:ext cx="457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=</a:t>
            </a:r>
          </a:p>
        </p:txBody>
      </p:sp>
      <p:sp>
        <p:nvSpPr>
          <p:cNvPr id="27662" name="Line 16">
            <a:extLst>
              <a:ext uri="{FF2B5EF4-FFF2-40B4-BE49-F238E27FC236}">
                <a16:creationId xmlns:a16="http://schemas.microsoft.com/office/drawing/2014/main" id="{863D5B01-1B07-4423-849C-588176740B10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1508125"/>
            <a:ext cx="457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3" name="Line 17">
            <a:extLst>
              <a:ext uri="{FF2B5EF4-FFF2-40B4-BE49-F238E27FC236}">
                <a16:creationId xmlns:a16="http://schemas.microsoft.com/office/drawing/2014/main" id="{3CA200A1-E02B-4067-B295-7862A589F3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29000" y="1508125"/>
            <a:ext cx="457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4" name="Line 18">
            <a:extLst>
              <a:ext uri="{FF2B5EF4-FFF2-40B4-BE49-F238E27FC236}">
                <a16:creationId xmlns:a16="http://schemas.microsoft.com/office/drawing/2014/main" id="{A8534CE5-DE89-4FE0-A07D-F0D12CB1B8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2117725"/>
            <a:ext cx="457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5" name="Line 19">
            <a:extLst>
              <a:ext uri="{FF2B5EF4-FFF2-40B4-BE49-F238E27FC236}">
                <a16:creationId xmlns:a16="http://schemas.microsoft.com/office/drawing/2014/main" id="{3506F5CD-C5A4-4096-8985-A42E10BFA63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43400" y="2117725"/>
            <a:ext cx="457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6" name="Line 20">
            <a:extLst>
              <a:ext uri="{FF2B5EF4-FFF2-40B4-BE49-F238E27FC236}">
                <a16:creationId xmlns:a16="http://schemas.microsoft.com/office/drawing/2014/main" id="{62B90AF0-CCB2-4D50-B392-7B80C6625EC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38600" y="1584325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7" name="Line 21">
            <a:extLst>
              <a:ext uri="{FF2B5EF4-FFF2-40B4-BE49-F238E27FC236}">
                <a16:creationId xmlns:a16="http://schemas.microsoft.com/office/drawing/2014/main" id="{35197148-CD94-4683-B580-3CEEF4CD00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15000" y="3565525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8" name="Line 22">
            <a:extLst>
              <a:ext uri="{FF2B5EF4-FFF2-40B4-BE49-F238E27FC236}">
                <a16:creationId xmlns:a16="http://schemas.microsoft.com/office/drawing/2014/main" id="{F7395E72-9C6B-4B13-BD00-AC0349FEA5C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91000" y="2803525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69" name="Line 23">
            <a:extLst>
              <a:ext uri="{FF2B5EF4-FFF2-40B4-BE49-F238E27FC236}">
                <a16:creationId xmlns:a16="http://schemas.microsoft.com/office/drawing/2014/main" id="{5C1BE982-C14E-4669-AAC7-2D1EDFDC79A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24200" y="2117725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70" name="Line 24">
            <a:extLst>
              <a:ext uri="{FF2B5EF4-FFF2-40B4-BE49-F238E27FC236}">
                <a16:creationId xmlns:a16="http://schemas.microsoft.com/office/drawing/2014/main" id="{B2369FAA-F328-4005-A6A9-83FAE10225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53000" y="2117725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71" name="Line 25">
            <a:extLst>
              <a:ext uri="{FF2B5EF4-FFF2-40B4-BE49-F238E27FC236}">
                <a16:creationId xmlns:a16="http://schemas.microsoft.com/office/drawing/2014/main" id="{3FDD0473-472E-438C-90AA-A2FC55BCB9C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15000" y="2803525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72" name="Text Box 48">
            <a:extLst>
              <a:ext uri="{FF2B5EF4-FFF2-40B4-BE49-F238E27FC236}">
                <a16:creationId xmlns:a16="http://schemas.microsoft.com/office/drawing/2014/main" id="{0BA05CEC-549C-42B3-AA96-B59E6448C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810000"/>
            <a:ext cx="3810000" cy="100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/>
              <a:t>asgn</a:t>
            </a:r>
            <a:r>
              <a:rPr kumimoji="0" lang="en-US" altLang="zh-CN" sz="2000"/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000"/>
              <a:t> </a:t>
            </a:r>
            <a:r>
              <a:rPr kumimoji="0" lang="en-US" altLang="zh-CN" sz="2400" i="1">
                <a:sym typeface="Math1" pitchFamily="2" charset="2"/>
              </a:rPr>
              <a:t>var = asgn | var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Math1" pitchFamily="2" charset="2"/>
              </a:rPr>
              <a:t>var</a:t>
            </a:r>
            <a:r>
              <a:rPr kumimoji="0" lang="en-US" altLang="zh-CN" sz="2400">
                <a:sym typeface="Math1" pitchFamily="2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>
                <a:sym typeface="Math1" pitchFamily="2" charset="2"/>
              </a:rPr>
              <a:t>  a | b | c | …| z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19F9753-7DEB-4875-877A-954867B1E66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23160" y="1810800"/>
              <a:ext cx="6153120" cy="4093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19F9753-7DEB-4875-877A-954867B1E6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3800" y="1801440"/>
                <a:ext cx="6171840" cy="4111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983BF5F-CAC9-44D7-8E39-0DD99DB45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15"/>
    </mc:Choice>
    <mc:Fallback>
      <p:transition spd="slow" advTm="68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|45|39.4|27|3.4|6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1|31.2|30.2|1.6|4.5|2.7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7283</TotalTime>
  <Words>661</Words>
  <Application>Microsoft Office PowerPoint</Application>
  <PresentationFormat>全屏显示(4:3)</PresentationFormat>
  <Paragraphs>124</Paragraphs>
  <Slides>12</Slides>
  <Notes>0</Notes>
  <HiddenSlides>0</HiddenSlides>
  <MMClips>12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Math1</vt:lpstr>
      <vt:lpstr>黑体</vt:lpstr>
      <vt:lpstr>隶书</vt:lpstr>
      <vt:lpstr>宋体</vt:lpstr>
      <vt:lpstr>Symbol</vt:lpstr>
      <vt:lpstr>Tahoma</vt:lpstr>
      <vt:lpstr>Times New Roman</vt:lpstr>
      <vt:lpstr>Wingdings</vt:lpstr>
      <vt:lpstr>Blends</vt:lpstr>
      <vt:lpstr>推导</vt:lpstr>
      <vt:lpstr>例2.2</vt:lpstr>
      <vt:lpstr>例2.2（续）</vt:lpstr>
      <vt:lpstr>2.2.1  语法分析树(parse tree)</vt:lpstr>
      <vt:lpstr>例2.4</vt:lpstr>
      <vt:lpstr>2.2.2  二义性（ambiguity）</vt:lpstr>
      <vt:lpstr>例2.5</vt:lpstr>
      <vt:lpstr>2.2.3  运算符的结合率</vt:lpstr>
      <vt:lpstr>右结合例</vt:lpstr>
      <vt:lpstr>2.2.4  运算符优先级</vt:lpstr>
      <vt:lpstr>结合优先级的表达式文法</vt:lpstr>
      <vt:lpstr>预习作业——推导练习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812</cp:revision>
  <dcterms:created xsi:type="dcterms:W3CDTF">2003-06-05T11:51:39Z</dcterms:created>
  <dcterms:modified xsi:type="dcterms:W3CDTF">2020-09-07T02:00:49Z</dcterms:modified>
</cp:coreProperties>
</file>

<file path=docProps/thumbnail.jpeg>
</file>